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2"/>
  </p:notesMasterIdLst>
  <p:handoutMasterIdLst>
    <p:handoutMasterId r:id="rId33"/>
  </p:handoutMasterIdLst>
  <p:sldIdLst>
    <p:sldId id="287" r:id="rId2"/>
    <p:sldId id="288" r:id="rId3"/>
    <p:sldId id="296" r:id="rId4"/>
    <p:sldId id="297" r:id="rId5"/>
    <p:sldId id="289" r:id="rId6"/>
    <p:sldId id="298" r:id="rId7"/>
    <p:sldId id="290" r:id="rId8"/>
    <p:sldId id="299" r:id="rId9"/>
    <p:sldId id="300" r:id="rId10"/>
    <p:sldId id="291" r:id="rId11"/>
    <p:sldId id="318" r:id="rId12"/>
    <p:sldId id="301" r:id="rId13"/>
    <p:sldId id="302" r:id="rId14"/>
    <p:sldId id="303" r:id="rId15"/>
    <p:sldId id="292" r:id="rId16"/>
    <p:sldId id="305" r:id="rId17"/>
    <p:sldId id="304" r:id="rId18"/>
    <p:sldId id="306" r:id="rId19"/>
    <p:sldId id="293" r:id="rId20"/>
    <p:sldId id="307" r:id="rId21"/>
    <p:sldId id="308" r:id="rId22"/>
    <p:sldId id="311" r:id="rId23"/>
    <p:sldId id="309" r:id="rId24"/>
    <p:sldId id="310" r:id="rId25"/>
    <p:sldId id="294" r:id="rId26"/>
    <p:sldId id="313" r:id="rId27"/>
    <p:sldId id="314" r:id="rId28"/>
    <p:sldId id="315" r:id="rId29"/>
    <p:sldId id="316" r:id="rId30"/>
    <p:sldId id="317" r:id="rId31"/>
  </p:sldIdLst>
  <p:sldSz cx="12192000" cy="6858000"/>
  <p:notesSz cx="6797675" cy="9928225"/>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99"/>
    <a:srgbClr val="EA70D9"/>
    <a:srgbClr val="116CB7"/>
    <a:srgbClr val="DE22C3"/>
    <a:srgbClr val="AC1C1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69" autoAdjust="0"/>
    <p:restoredTop sz="94660"/>
  </p:normalViewPr>
  <p:slideViewPr>
    <p:cSldViewPr snapToGrid="0">
      <p:cViewPr varScale="1">
        <p:scale>
          <a:sx n="111" d="100"/>
          <a:sy n="111" d="100"/>
        </p:scale>
        <p:origin x="480" y="144"/>
      </p:cViewPr>
      <p:guideLst/>
    </p:cSldViewPr>
  </p:slideViewPr>
  <p:notesTextViewPr>
    <p:cViewPr>
      <p:scale>
        <a:sx n="1" d="1"/>
        <a:sy n="1" d="1"/>
      </p:scale>
      <p:origin x="0" y="0"/>
    </p:cViewPr>
  </p:notesTextViewPr>
  <p:sorterViewPr>
    <p:cViewPr>
      <p:scale>
        <a:sx n="70" d="100"/>
        <a:sy n="7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__.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___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27963;&#38913;&#31807;1"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manualLayout>
          <c:layoutTarget val="inner"/>
          <c:xMode val="edge"/>
          <c:yMode val="edge"/>
          <c:x val="0.28890135802598432"/>
          <c:y val="0.14411166014101606"/>
          <c:w val="0.36592524533004855"/>
          <c:h val="0.64007261474376631"/>
        </c:manualLayout>
      </c:layout>
      <c:pieChart>
        <c:varyColors val="1"/>
        <c:ser>
          <c:idx val="0"/>
          <c:order val="0"/>
          <c:tx>
            <c:strRef>
              <c:f>工作表1!$B$1</c:f>
              <c:strCache>
                <c:ptCount val="1"/>
                <c:pt idx="0">
                  <c:v>登山</c:v>
                </c:pt>
              </c:strCache>
            </c:strRef>
          </c:tx>
          <c:dPt>
            <c:idx val="0"/>
            <c:bubble3D val="0"/>
            <c:spPr>
              <a:solidFill>
                <a:srgbClr val="116CB7"/>
              </a:solidFill>
              <a:ln w="19050">
                <a:solidFill>
                  <a:schemeClr val="lt1"/>
                </a:solidFill>
              </a:ln>
              <a:effectLst/>
            </c:spPr>
            <c:extLst>
              <c:ext xmlns:c16="http://schemas.microsoft.com/office/drawing/2014/chart" uri="{C3380CC4-5D6E-409C-BE32-E72D297353CC}">
                <c16:uniqueId val="{00000004-F022-45D0-83D7-4FE4D4C5824C}"/>
              </c:ext>
            </c:extLst>
          </c:dPt>
          <c:dPt>
            <c:idx val="1"/>
            <c:bubble3D val="0"/>
            <c:spPr>
              <a:solidFill>
                <a:srgbClr val="EA70D9"/>
              </a:solidFill>
              <a:ln w="19050">
                <a:solidFill>
                  <a:schemeClr val="lt1"/>
                </a:solidFill>
              </a:ln>
              <a:effectLst/>
            </c:spPr>
            <c:extLst>
              <c:ext xmlns:c16="http://schemas.microsoft.com/office/drawing/2014/chart" uri="{C3380CC4-5D6E-409C-BE32-E72D297353CC}">
                <c16:uniqueId val="{00000002-F022-45D0-83D7-4FE4D4C5824C}"/>
              </c:ext>
            </c:extLst>
          </c:dPt>
          <c:dLbls>
            <c:dLbl>
              <c:idx val="0"/>
              <c:layout>
                <c:manualLayout>
                  <c:x val="3.0240504882348099E-2"/>
                  <c:y val="-7.1787295403976825E-2"/>
                </c:manualLayout>
              </c:layout>
              <c:spPr>
                <a:solidFill>
                  <a:srgbClr val="F4EEE9">
                    <a:lumMod val="25000"/>
                  </a:srgbClr>
                </a:solidFill>
                <a:ln>
                  <a:solidFill>
                    <a:srgbClr val="FFFFFF">
                      <a:lumMod val="25000"/>
                      <a:lumOff val="75000"/>
                    </a:srgbClr>
                  </a:solidFill>
                </a:ln>
                <a:effectLst/>
              </c:spPr>
              <c:txPr>
                <a:bodyPr rot="0" spcFirstLastPara="1" vertOverflow="clip" horzOverflow="clip" vert="horz" wrap="square" lIns="38100" tIns="19050" rIns="38100" bIns="19050" anchor="ctr" anchorCtr="1">
                  <a:noAutofit/>
                </a:bodyPr>
                <a:lstStyle/>
                <a:p>
                  <a:pPr>
                    <a:defRPr sz="1197" b="0" i="0" u="none" strike="noStrike" kern="1200" baseline="0">
                      <a:solidFill>
                        <a:schemeClr val="dk1">
                          <a:lumMod val="65000"/>
                          <a:lumOff val="35000"/>
                        </a:schemeClr>
                      </a:solidFill>
                      <a:latin typeface="+mn-lt"/>
                      <a:ea typeface="+mn-ea"/>
                      <a:cs typeface="+mn-cs"/>
                    </a:defRPr>
                  </a:pPr>
                  <a:endParaRPr lang="zh-TW"/>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8.9095794438620091E-2"/>
                      <c:h val="0.17620225869666045"/>
                    </c:manualLayout>
                  </c15:layout>
                </c:ext>
                <c:ext xmlns:c16="http://schemas.microsoft.com/office/drawing/2014/chart" uri="{C3380CC4-5D6E-409C-BE32-E72D297353CC}">
                  <c16:uniqueId val="{00000004-F022-45D0-83D7-4FE4D4C5824C}"/>
                </c:ext>
              </c:extLst>
            </c:dLbl>
            <c:dLbl>
              <c:idx val="1"/>
              <c:layout>
                <c:manualLayout>
                  <c:x val="-4.6440644757045971E-2"/>
                  <c:y val="4.1561363262457386E-2"/>
                </c:manualLayout>
              </c:layout>
              <c:tx>
                <c:rich>
                  <a:bodyPr rot="0" spcFirstLastPara="1" vertOverflow="clip" horzOverflow="clip" vert="horz" wrap="square" lIns="38100" tIns="19050" rIns="38100" bIns="19050" anchor="ctr" anchorCtr="1">
                    <a:noAutofit/>
                  </a:bodyPr>
                  <a:lstStyle/>
                  <a:p>
                    <a:pPr>
                      <a:defRPr sz="1197" b="0" i="0" u="none" strike="noStrike" kern="1200" baseline="0">
                        <a:solidFill>
                          <a:schemeClr val="dk1">
                            <a:lumMod val="65000"/>
                            <a:lumOff val="35000"/>
                          </a:schemeClr>
                        </a:solidFill>
                        <a:latin typeface="+mn-lt"/>
                        <a:ea typeface="+mn-ea"/>
                        <a:cs typeface="+mn-cs"/>
                      </a:defRPr>
                    </a:pPr>
                    <a:fld id="{4F8887EB-92D3-4E57-A839-281EA1471949}" type="CATEGORYNAME">
                      <a:rPr lang="zh-TW" altLang="en-US" sz="1600"/>
                      <a:pPr>
                        <a:defRPr/>
                      </a:pPr>
                      <a:t>[類別名稱]</a:t>
                    </a:fld>
                    <a:r>
                      <a:rPr lang="zh-TW" altLang="en-US" baseline="0" dirty="0"/>
                      <a:t>
</a:t>
                    </a:r>
                    <a:fld id="{EF0BECC8-9ACC-4F49-AB47-BD962D0C4AE8}" type="PERCENTAGE">
                      <a:rPr lang="en-US" altLang="zh-TW" sz="1600" baseline="0"/>
                      <a:pPr>
                        <a:defRPr/>
                      </a:pPr>
                      <a:t>[百分比]</a:t>
                    </a:fld>
                    <a:endParaRPr lang="zh-TW" altLang="en-US" baseline="0" dirty="0"/>
                  </a:p>
                </c:rich>
              </c:tx>
              <c:spPr>
                <a:solidFill>
                  <a:srgbClr val="F4EEE9">
                    <a:lumMod val="25000"/>
                  </a:srgbClr>
                </a:solidFill>
                <a:ln>
                  <a:solidFill>
                    <a:srgbClr val="FFFFFF">
                      <a:lumMod val="25000"/>
                      <a:lumOff val="75000"/>
                    </a:srgbClr>
                  </a:solidFill>
                </a:ln>
                <a:effectLst/>
              </c:spPr>
              <c:txPr>
                <a:bodyPr rot="0" spcFirstLastPara="1" vertOverflow="clip" horzOverflow="clip" vert="horz" wrap="square" lIns="38100" tIns="19050" rIns="38100" bIns="19050" anchor="ctr" anchorCtr="1">
                  <a:noAutofit/>
                </a:bodyPr>
                <a:lstStyle/>
                <a:p>
                  <a:pPr>
                    <a:defRPr sz="1197" b="0" i="0" u="none" strike="noStrike" kern="1200" baseline="0">
                      <a:solidFill>
                        <a:schemeClr val="dk1">
                          <a:lumMod val="65000"/>
                          <a:lumOff val="35000"/>
                        </a:schemeClr>
                      </a:solidFill>
                      <a:latin typeface="+mn-lt"/>
                      <a:ea typeface="+mn-ea"/>
                      <a:cs typeface="+mn-cs"/>
                    </a:defRPr>
                  </a:pPr>
                  <a:endParaRPr lang="zh-TW"/>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13445642420131615"/>
                      <c:h val="0.20265020963496772"/>
                    </c:manualLayout>
                  </c15:layout>
                  <c15:dlblFieldTable/>
                  <c15:showDataLabelsRange val="0"/>
                </c:ext>
                <c:ext xmlns:c16="http://schemas.microsoft.com/office/drawing/2014/chart" uri="{C3380CC4-5D6E-409C-BE32-E72D297353CC}">
                  <c16:uniqueId val="{00000002-F022-45D0-83D7-4FE4D4C5824C}"/>
                </c:ext>
              </c:extLst>
            </c:dLbl>
            <c:spPr>
              <a:solidFill>
                <a:schemeClr val="bg2">
                  <a:lumMod val="25000"/>
                </a:schemeClr>
              </a:solidFill>
              <a:ln>
                <a:solidFill>
                  <a:srgbClr val="FFFFFF">
                    <a:lumMod val="25000"/>
                    <a:lumOff val="75000"/>
                  </a:srgbClr>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zh-TW"/>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工作表1!$A$2:$A$3</c:f>
              <c:strCache>
                <c:ptCount val="2"/>
                <c:pt idx="0">
                  <c:v>男性</c:v>
                </c:pt>
                <c:pt idx="1">
                  <c:v>女性</c:v>
                </c:pt>
              </c:strCache>
            </c:strRef>
          </c:cat>
          <c:val>
            <c:numRef>
              <c:f>工作表1!$B$2:$B$3</c:f>
              <c:numCache>
                <c:formatCode>General</c:formatCode>
                <c:ptCount val="2"/>
                <c:pt idx="0">
                  <c:v>70</c:v>
                </c:pt>
                <c:pt idx="1">
                  <c:v>30</c:v>
                </c:pt>
              </c:numCache>
            </c:numRef>
          </c:val>
          <c:extLst>
            <c:ext xmlns:c16="http://schemas.microsoft.com/office/drawing/2014/chart" uri="{C3380CC4-5D6E-409C-BE32-E72D297353CC}">
              <c16:uniqueId val="{00000000-F022-45D0-83D7-4FE4D4C5824C}"/>
            </c:ext>
          </c:extLst>
        </c:ser>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0.22099385871158803"/>
          <c:y val="0.71195771659875184"/>
          <c:w val="0.50617139276692702"/>
          <c:h val="0.26537261116841337"/>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bg2">
                  <a:lumMod val="10000"/>
                </a:schemeClr>
              </a:solidFill>
              <a:latin typeface="微軟正黑體" panose="020B0604030504040204" pitchFamily="34" charset="-120"/>
              <a:ea typeface="微軟正黑體" panose="020B0604030504040204" pitchFamily="34" charset="-120"/>
              <a:cs typeface="+mn-cs"/>
            </a:defRPr>
          </a:pPr>
          <a:endParaRPr lang="zh-TW"/>
        </a:p>
      </c:txPr>
    </c:legend>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manualLayout>
          <c:layoutTarget val="inner"/>
          <c:xMode val="edge"/>
          <c:yMode val="edge"/>
          <c:x val="0.28890135802598432"/>
          <c:y val="0.14411166014101606"/>
          <c:w val="0.36592524533004855"/>
          <c:h val="0.64007261474376631"/>
        </c:manualLayout>
      </c:layout>
      <c:pieChart>
        <c:varyColors val="1"/>
        <c:ser>
          <c:idx val="0"/>
          <c:order val="0"/>
          <c:tx>
            <c:strRef>
              <c:f>工作表1!$B$1</c:f>
              <c:strCache>
                <c:ptCount val="1"/>
                <c:pt idx="0">
                  <c:v>登山</c:v>
                </c:pt>
              </c:strCache>
            </c:strRef>
          </c:tx>
          <c:dPt>
            <c:idx val="0"/>
            <c:bubble3D val="0"/>
            <c:spPr>
              <a:solidFill>
                <a:srgbClr val="116CB7"/>
              </a:solidFill>
              <a:ln w="19050">
                <a:solidFill>
                  <a:schemeClr val="lt1"/>
                </a:solidFill>
              </a:ln>
              <a:effectLst/>
            </c:spPr>
            <c:extLst>
              <c:ext xmlns:c16="http://schemas.microsoft.com/office/drawing/2014/chart" uri="{C3380CC4-5D6E-409C-BE32-E72D297353CC}">
                <c16:uniqueId val="{00000001-4DDD-4373-AE27-C654692F51DA}"/>
              </c:ext>
            </c:extLst>
          </c:dPt>
          <c:dPt>
            <c:idx val="1"/>
            <c:bubble3D val="0"/>
            <c:spPr>
              <a:solidFill>
                <a:srgbClr val="EA70D9"/>
              </a:solidFill>
              <a:ln w="19050">
                <a:solidFill>
                  <a:schemeClr val="lt1"/>
                </a:solidFill>
              </a:ln>
              <a:effectLst/>
            </c:spPr>
            <c:extLst>
              <c:ext xmlns:c16="http://schemas.microsoft.com/office/drawing/2014/chart" uri="{C3380CC4-5D6E-409C-BE32-E72D297353CC}">
                <c16:uniqueId val="{00000003-4DDD-4373-AE27-C654692F51DA}"/>
              </c:ext>
            </c:extLst>
          </c:dPt>
          <c:dLbls>
            <c:dLbl>
              <c:idx val="0"/>
              <c:layout>
                <c:manualLayout>
                  <c:x val="5.1840804769346133E-2"/>
                  <c:y val="7.5565574109449293E-3"/>
                </c:manualLayout>
              </c:layout>
              <c:spPr>
                <a:solidFill>
                  <a:srgbClr val="F4EEE9">
                    <a:lumMod val="25000"/>
                  </a:srgbClr>
                </a:solidFill>
                <a:ln>
                  <a:solidFill>
                    <a:srgbClr val="FFFFFF">
                      <a:lumMod val="25000"/>
                      <a:lumOff val="75000"/>
                    </a:srgbClr>
                  </a:solidFill>
                </a:ln>
                <a:effectLst/>
              </c:spPr>
              <c:txPr>
                <a:bodyPr rot="0" spcFirstLastPara="1" vertOverflow="clip" horzOverflow="clip" vert="horz" wrap="square" lIns="38100" tIns="19050" rIns="38100" bIns="19050" anchor="ctr" anchorCtr="1">
                  <a:noAutofit/>
                </a:bodyPr>
                <a:lstStyle/>
                <a:p>
                  <a:pPr>
                    <a:defRPr sz="1197" b="0" i="0" u="none" strike="noStrike" kern="1200" baseline="0">
                      <a:solidFill>
                        <a:schemeClr val="dk1">
                          <a:lumMod val="65000"/>
                          <a:lumOff val="35000"/>
                        </a:schemeClr>
                      </a:solidFill>
                      <a:latin typeface="+mn-lt"/>
                      <a:ea typeface="+mn-ea"/>
                      <a:cs typeface="+mn-cs"/>
                    </a:defRPr>
                  </a:pPr>
                  <a:endParaRPr lang="zh-TW"/>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8.9095794438620091E-2"/>
                      <c:h val="0.17620225869666045"/>
                    </c:manualLayout>
                  </c15:layout>
                </c:ext>
                <c:ext xmlns:c16="http://schemas.microsoft.com/office/drawing/2014/chart" uri="{C3380CC4-5D6E-409C-BE32-E72D297353CC}">
                  <c16:uniqueId val="{00000001-4DDD-4373-AE27-C654692F51DA}"/>
                </c:ext>
              </c:extLst>
            </c:dLbl>
            <c:dLbl>
              <c:idx val="1"/>
              <c:layout>
                <c:manualLayout>
                  <c:x val="-7.4521034610143505E-2"/>
                  <c:y val="-0.14546343265842962"/>
                </c:manualLayout>
              </c:layout>
              <c:spPr>
                <a:solidFill>
                  <a:srgbClr val="FF0000"/>
                </a:solidFill>
                <a:ln>
                  <a:solidFill>
                    <a:srgbClr val="FFFFFF">
                      <a:lumMod val="25000"/>
                      <a:lumOff val="75000"/>
                    </a:srgbClr>
                  </a:solidFill>
                </a:ln>
                <a:effectLst/>
              </c:spPr>
              <c:txPr>
                <a:bodyPr rot="0" spcFirstLastPara="1" vertOverflow="clip" horzOverflow="clip" vert="horz" wrap="square" lIns="38100" tIns="19050" rIns="38100" bIns="19050" anchor="ctr" anchorCtr="1">
                  <a:noAutofit/>
                </a:bodyPr>
                <a:lstStyle/>
                <a:p>
                  <a:pPr>
                    <a:defRPr sz="2800" b="0" i="0" u="none" strike="noStrike" kern="1200" baseline="0">
                      <a:solidFill>
                        <a:schemeClr val="dk1">
                          <a:lumMod val="65000"/>
                          <a:lumOff val="35000"/>
                        </a:schemeClr>
                      </a:solidFill>
                      <a:latin typeface="+mn-lt"/>
                      <a:ea typeface="+mn-ea"/>
                      <a:cs typeface="+mn-cs"/>
                    </a:defRPr>
                  </a:pPr>
                  <a:endParaRPr lang="zh-TW"/>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19493726388491089"/>
                      <c:h val="0.32733340691555907"/>
                    </c:manualLayout>
                  </c15:layout>
                </c:ext>
                <c:ext xmlns:c16="http://schemas.microsoft.com/office/drawing/2014/chart" uri="{C3380CC4-5D6E-409C-BE32-E72D297353CC}">
                  <c16:uniqueId val="{00000003-4DDD-4373-AE27-C654692F51DA}"/>
                </c:ext>
              </c:extLst>
            </c:dLbl>
            <c:spPr>
              <a:solidFill>
                <a:schemeClr val="bg2">
                  <a:lumMod val="25000"/>
                </a:schemeClr>
              </a:solidFill>
              <a:ln>
                <a:solidFill>
                  <a:srgbClr val="FFFFFF">
                    <a:lumMod val="25000"/>
                    <a:lumOff val="75000"/>
                  </a:srgbClr>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zh-TW"/>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工作表1!$A$2:$A$3</c:f>
              <c:strCache>
                <c:ptCount val="2"/>
                <c:pt idx="0">
                  <c:v>男性</c:v>
                </c:pt>
                <c:pt idx="1">
                  <c:v>女性</c:v>
                </c:pt>
              </c:strCache>
            </c:strRef>
          </c:cat>
          <c:val>
            <c:numRef>
              <c:f>工作表1!$B$2:$B$3</c:f>
              <c:numCache>
                <c:formatCode>General</c:formatCode>
                <c:ptCount val="2"/>
                <c:pt idx="0">
                  <c:v>30</c:v>
                </c:pt>
                <c:pt idx="1">
                  <c:v>70</c:v>
                </c:pt>
              </c:numCache>
            </c:numRef>
          </c:val>
          <c:extLst>
            <c:ext xmlns:c16="http://schemas.microsoft.com/office/drawing/2014/chart" uri="{C3380CC4-5D6E-409C-BE32-E72D297353CC}">
              <c16:uniqueId val="{00000004-4DDD-4373-AE27-C654692F51DA}"/>
            </c:ext>
          </c:extLst>
        </c:ser>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0.22099385871158803"/>
          <c:y val="0.71195771659875184"/>
          <c:w val="0.50617139276692702"/>
          <c:h val="0.26537261116841337"/>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bg2">
                  <a:lumMod val="10000"/>
                </a:schemeClr>
              </a:solidFill>
              <a:latin typeface="微軟正黑體" panose="020B0604030504040204" pitchFamily="34" charset="-120"/>
              <a:ea typeface="微軟正黑體" panose="020B0604030504040204" pitchFamily="34" charset="-120"/>
              <a:cs typeface="+mn-cs"/>
            </a:defRPr>
          </a:pPr>
          <a:endParaRPr lang="zh-TW"/>
        </a:p>
      </c:txPr>
    </c:legend>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pieChart>
        <c:varyColors val="1"/>
        <c:ser>
          <c:idx val="0"/>
          <c:order val="0"/>
          <c:dPt>
            <c:idx val="0"/>
            <c:bubble3D val="0"/>
            <c:explosion val="5"/>
            <c:spPr>
              <a:solidFill>
                <a:schemeClr val="accent1">
                  <a:tint val="54000"/>
                </a:schemeClr>
              </a:solidFill>
              <a:ln w="19050">
                <a:solidFill>
                  <a:schemeClr val="lt1"/>
                </a:solidFill>
              </a:ln>
              <a:effectLst/>
            </c:spPr>
            <c:extLst>
              <c:ext xmlns:c16="http://schemas.microsoft.com/office/drawing/2014/chart" uri="{C3380CC4-5D6E-409C-BE32-E72D297353CC}">
                <c16:uniqueId val="{00000001-142B-4F9F-AAF3-40055AF4AEE6}"/>
              </c:ext>
            </c:extLst>
          </c:dPt>
          <c:dPt>
            <c:idx val="1"/>
            <c:bubble3D val="0"/>
            <c:spPr>
              <a:solidFill>
                <a:schemeClr val="accent1">
                  <a:tint val="77000"/>
                </a:schemeClr>
              </a:solidFill>
              <a:ln w="19050">
                <a:solidFill>
                  <a:schemeClr val="lt1"/>
                </a:solidFill>
              </a:ln>
              <a:effectLst/>
            </c:spPr>
            <c:extLst>
              <c:ext xmlns:c16="http://schemas.microsoft.com/office/drawing/2014/chart" uri="{C3380CC4-5D6E-409C-BE32-E72D297353CC}">
                <c16:uniqueId val="{00000003-142B-4F9F-AAF3-40055AF4AEE6}"/>
              </c:ext>
            </c:extLst>
          </c:dPt>
          <c:dPt>
            <c:idx val="2"/>
            <c:bubble3D val="0"/>
            <c:spPr>
              <a:solidFill>
                <a:schemeClr val="accent1"/>
              </a:solidFill>
              <a:ln w="19050">
                <a:solidFill>
                  <a:schemeClr val="lt1"/>
                </a:solidFill>
              </a:ln>
              <a:effectLst/>
            </c:spPr>
            <c:extLst>
              <c:ext xmlns:c16="http://schemas.microsoft.com/office/drawing/2014/chart" uri="{C3380CC4-5D6E-409C-BE32-E72D297353CC}">
                <c16:uniqueId val="{00000005-142B-4F9F-AAF3-40055AF4AEE6}"/>
              </c:ext>
            </c:extLst>
          </c:dPt>
          <c:dPt>
            <c:idx val="3"/>
            <c:bubble3D val="0"/>
            <c:spPr>
              <a:solidFill>
                <a:schemeClr val="accent1">
                  <a:shade val="76000"/>
                </a:schemeClr>
              </a:solidFill>
              <a:ln w="19050">
                <a:solidFill>
                  <a:schemeClr val="lt1"/>
                </a:solidFill>
              </a:ln>
              <a:effectLst/>
            </c:spPr>
            <c:extLst>
              <c:ext xmlns:c16="http://schemas.microsoft.com/office/drawing/2014/chart" uri="{C3380CC4-5D6E-409C-BE32-E72D297353CC}">
                <c16:uniqueId val="{00000007-142B-4F9F-AAF3-40055AF4AEE6}"/>
              </c:ext>
            </c:extLst>
          </c:dPt>
          <c:dPt>
            <c:idx val="4"/>
            <c:bubble3D val="0"/>
            <c:spPr>
              <a:solidFill>
                <a:schemeClr val="accent1">
                  <a:shade val="53000"/>
                </a:schemeClr>
              </a:solidFill>
              <a:ln w="19050">
                <a:solidFill>
                  <a:schemeClr val="lt1"/>
                </a:solidFill>
              </a:ln>
              <a:effectLst/>
            </c:spPr>
            <c:extLst>
              <c:ext xmlns:c16="http://schemas.microsoft.com/office/drawing/2014/chart" uri="{C3380CC4-5D6E-409C-BE32-E72D297353CC}">
                <c16:uniqueId val="{00000009-142B-4F9F-AAF3-40055AF4AEE6}"/>
              </c:ext>
            </c:extLst>
          </c:dPt>
          <c:dLbls>
            <c:dLbl>
              <c:idx val="1"/>
              <c:layout>
                <c:manualLayout>
                  <c:x val="0.16317946399020106"/>
                  <c:y val="-0.1557722671124733"/>
                </c:manualLayout>
              </c:layout>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3-142B-4F9F-AAF3-40055AF4AEE6}"/>
                </c:ext>
              </c:extLst>
            </c:dLbl>
            <c:dLbl>
              <c:idx val="2"/>
              <c:layout>
                <c:manualLayout>
                  <c:x val="0.13851730135106702"/>
                  <c:y val="1.2763246493916598E-2"/>
                </c:manualLayout>
              </c:layout>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5-142B-4F9F-AAF3-40055AF4AEE6}"/>
                </c:ext>
              </c:extLst>
            </c:dLbl>
            <c:dLbl>
              <c:idx val="3"/>
              <c:layout>
                <c:manualLayout>
                  <c:x val="0.10578286236146602"/>
                  <c:y val="0.14206168152688767"/>
                </c:manualLayout>
              </c:layout>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7-142B-4F9F-AAF3-40055AF4AEE6}"/>
                </c:ext>
              </c:extLst>
            </c:dLbl>
            <c:dLbl>
              <c:idx val="4"/>
              <c:layout>
                <c:manualLayout>
                  <c:x val="6.9143686841743809E-2"/>
                  <c:y val="6.2645409584842576E-2"/>
                </c:manualLayout>
              </c:layout>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9-142B-4F9F-AAF3-40055AF4AEE6}"/>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zh-TW"/>
              </a:p>
            </c:txPr>
            <c:dLblPos val="ct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工作表1!$I$7:$I$11</c:f>
              <c:strCache>
                <c:ptCount val="5"/>
                <c:pt idx="0">
                  <c:v>迷路</c:v>
                </c:pt>
                <c:pt idx="1">
                  <c:v>身體不適</c:v>
                </c:pt>
                <c:pt idx="2">
                  <c:v>受傷</c:v>
                </c:pt>
                <c:pt idx="3">
                  <c:v>疲勞</c:v>
                </c:pt>
                <c:pt idx="4">
                  <c:v>跌落山谷</c:v>
                </c:pt>
              </c:strCache>
            </c:strRef>
          </c:cat>
          <c:val>
            <c:numRef>
              <c:f>工作表1!$J$7:$J$11</c:f>
              <c:numCache>
                <c:formatCode>General</c:formatCode>
                <c:ptCount val="5"/>
                <c:pt idx="0">
                  <c:v>38</c:v>
                </c:pt>
                <c:pt idx="1">
                  <c:v>6</c:v>
                </c:pt>
                <c:pt idx="2">
                  <c:v>10</c:v>
                </c:pt>
                <c:pt idx="3">
                  <c:v>5</c:v>
                </c:pt>
                <c:pt idx="4">
                  <c:v>5</c:v>
                </c:pt>
              </c:numCache>
            </c:numRef>
          </c:val>
          <c:extLst>
            <c:ext xmlns:c16="http://schemas.microsoft.com/office/drawing/2014/chart" uri="{C3380CC4-5D6E-409C-BE32-E72D297353CC}">
              <c16:uniqueId val="{0000000A-142B-4F9F-AAF3-40055AF4AEE6}"/>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layout>
        <c:manualLayout>
          <c:xMode val="edge"/>
          <c:yMode val="edge"/>
          <c:x val="0.1397357162983017"/>
          <c:y val="0.87584890453777597"/>
          <c:w val="0.7000367682577191"/>
          <c:h val="0.11595976649127022"/>
        </c:manualLayout>
      </c:layout>
      <c:overlay val="0"/>
      <c:spPr>
        <a:noFill/>
        <a:ln>
          <a:noFill/>
        </a:ln>
        <a:effectLst/>
      </c:spPr>
      <c:txPr>
        <a:bodyPr rot="0" spcFirstLastPara="1" vertOverflow="ellipsis" vert="horz" wrap="square" anchor="ctr" anchorCtr="1"/>
        <a:lstStyle/>
        <a:p>
          <a:pPr>
            <a:defRPr sz="1197" b="0" i="0" u="none" strike="noStrike" kern="1200" baseline="0">
              <a:solidFill>
                <a:srgbClr val="002060"/>
              </a:solidFill>
              <a:latin typeface="+mn-lt"/>
              <a:ea typeface="+mn-ea"/>
              <a:cs typeface="+mn-cs"/>
            </a:defRPr>
          </a:pPr>
          <a:endParaRPr lang="zh-TW"/>
        </a:p>
      </c:txPr>
    </c:legend>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Reversed" id="21">
  <a:schemeClr val="accent1"/>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fld id="{145236BC-54B5-45AB-BC04-6EC820D1B336}" type="datetimeFigureOut">
              <a:rPr lang="zh-TW" altLang="en-US" smtClean="0"/>
              <a:t>2023/3/28</a:t>
            </a:fld>
            <a:endParaRPr lang="zh-TW" altLang="en-US"/>
          </a:p>
        </p:txBody>
      </p:sp>
      <p:sp>
        <p:nvSpPr>
          <p:cNvPr id="4" name="頁尾版面配置區 3"/>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a:defRPr sz="1200"/>
            </a:lvl1pPr>
          </a:lstStyle>
          <a:p>
            <a:fld id="{9FCFBDED-941C-4B64-A2F9-9D24EF806C8D}" type="slidenum">
              <a:rPr lang="zh-TW" altLang="en-US" smtClean="0"/>
              <a:t>‹#›</a:t>
            </a:fld>
            <a:endParaRPr lang="zh-TW" altLang="en-US"/>
          </a:p>
        </p:txBody>
      </p:sp>
    </p:spTree>
    <p:extLst>
      <p:ext uri="{BB962C8B-B14F-4D97-AF65-F5344CB8AC3E}">
        <p14:creationId xmlns:p14="http://schemas.microsoft.com/office/powerpoint/2010/main" val="366544871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9319EFF8-FC83-4F05-9C31-4E27F131B9F4}" type="datetimeFigureOut">
              <a:rPr lang="zh-TW" altLang="en-US" smtClean="0"/>
              <a:t>2023/3/28</a:t>
            </a:fld>
            <a:endParaRPr lang="zh-TW" altLang="en-US"/>
          </a:p>
        </p:txBody>
      </p:sp>
      <p:sp>
        <p:nvSpPr>
          <p:cNvPr id="4" name="投影片圖像版面配置區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C8EAC592-032C-479A-8755-D6947D18A8E0}" type="slidenum">
              <a:rPr lang="zh-TW" altLang="en-US" smtClean="0"/>
              <a:t>‹#›</a:t>
            </a:fld>
            <a:endParaRPr lang="zh-TW" altLang="en-US"/>
          </a:p>
        </p:txBody>
      </p:sp>
    </p:spTree>
    <p:extLst>
      <p:ext uri="{BB962C8B-B14F-4D97-AF65-F5344CB8AC3E}">
        <p14:creationId xmlns:p14="http://schemas.microsoft.com/office/powerpoint/2010/main" val="192696346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1343b36380e_0_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1343b36380e_0_1: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159913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gcfe098f788_0_74: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5" name="Google Shape;385;gcfe098f788_0_74: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817286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gcfe098f788_0_10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6" name="Google Shape;736;gcfe098f788_0_103: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428525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gcfe098f788_0_10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6" name="Google Shape;736;gcfe098f788_0_103: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59227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gcfe098f788_0_10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6" name="Google Shape;736;gcfe098f788_0_103: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024171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gcfe098f788_0_74: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5" name="Google Shape;385;gcfe098f788_0_74: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809860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gcfe098f788_0_10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6" name="Google Shape;736;gcfe098f788_0_103: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019870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gcfe098f788_0_10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6" name="Google Shape;736;gcfe098f788_0_103: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548839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gcfe098f788_0_10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6" name="Google Shape;736;gcfe098f788_0_103: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650253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gcfe098f788_0_74: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5" name="Google Shape;385;gcfe098f788_0_74: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343769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gcfe098f788_0_10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6" name="Google Shape;736;gcfe098f788_0_103: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19680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gcfe098f788_0_74: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5" name="Google Shape;385;gcfe098f788_0_74: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544466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gcfe098f788_0_10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6" name="Google Shape;736;gcfe098f788_0_103: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941914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gcfe098f788_0_10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6" name="Google Shape;736;gcfe098f788_0_103: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830798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gcfe098f788_0_10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6" name="Google Shape;736;gcfe098f788_0_103: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958410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gcfe098f788_0_10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6" name="Google Shape;736;gcfe098f788_0_103: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53572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gcfe098f788_0_74: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5" name="Google Shape;385;gcfe098f788_0_74: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903833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gcfe098f788_0_10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6" name="Google Shape;736;gcfe098f788_0_103: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793246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gcfe098f788_0_10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6" name="Google Shape;736;gcfe098f788_0_103: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27577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gcfe098f788_0_74: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5" name="Google Shape;385;gcfe098f788_0_74: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870266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9"/>
        <p:cNvGrpSpPr/>
        <p:nvPr/>
      </p:nvGrpSpPr>
      <p:grpSpPr>
        <a:xfrm>
          <a:off x="0" y="0"/>
          <a:ext cx="0" cy="0"/>
          <a:chOff x="0" y="0"/>
          <a:chExt cx="0" cy="0"/>
        </a:xfrm>
      </p:grpSpPr>
      <p:sp>
        <p:nvSpPr>
          <p:cNvPr id="1100" name="Google Shape;1100;g10599b788b3_4_25: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1" name="Google Shape;1101;g10599b788b3_4_25: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091995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gcfe098f788_0_74: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5" name="Google Shape;385;gcfe098f788_0_74: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251369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gcfe098f788_0_10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6" name="Google Shape;736;gcfe098f788_0_103: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388374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gcfe098f788_0_10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6" name="Google Shape;736;gcfe098f788_0_103: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558991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gcfe098f788_0_74: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5" name="Google Shape;385;gcfe098f788_0_74: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203259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gcfe098f788_0_10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6" name="Google Shape;736;gcfe098f788_0_103: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743791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gcfe098f788_0_74: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5" name="Google Shape;385;gcfe098f788_0_74: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690730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gcfe098f788_0_10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6" name="Google Shape;736;gcfe098f788_0_103: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117910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gcfe098f788_0_10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6" name="Google Shape;736;gcfe098f788_0_103: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30759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p:nvPr/>
        </p:nvSpPr>
        <p:spPr>
          <a:xfrm>
            <a:off x="449400" y="378600"/>
            <a:ext cx="11293200" cy="6100800"/>
          </a:xfrm>
          <a:prstGeom prst="roundRect">
            <a:avLst>
              <a:gd name="adj" fmla="val 4514"/>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txBox="1">
            <a:spLocks noGrp="1"/>
          </p:cNvSpPr>
          <p:nvPr>
            <p:ph type="ctrTitle"/>
          </p:nvPr>
        </p:nvSpPr>
        <p:spPr>
          <a:xfrm>
            <a:off x="950967" y="1128667"/>
            <a:ext cx="6336800" cy="3596400"/>
          </a:xfrm>
          <a:prstGeom prst="rect">
            <a:avLst/>
          </a:prstGeom>
        </p:spPr>
        <p:txBody>
          <a:bodyPr spcFirstLastPara="1" wrap="square" lIns="91425" tIns="91425" rIns="91425" bIns="91425" anchor="t" anchorCtr="0">
            <a:noAutofit/>
          </a:bodyPr>
          <a:lstStyle>
            <a:lvl1pPr lvl="0" algn="l">
              <a:lnSpc>
                <a:spcPct val="90000"/>
              </a:lnSpc>
              <a:spcBef>
                <a:spcPts val="0"/>
              </a:spcBef>
              <a:spcAft>
                <a:spcPts val="0"/>
              </a:spcAft>
              <a:buSzPts val="5200"/>
              <a:buNone/>
              <a:defRPr sz="6267" b="1"/>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950967" y="4725067"/>
            <a:ext cx="10290000" cy="551600"/>
          </a:xfrm>
          <a:prstGeom prst="rect">
            <a:avLst/>
          </a:prstGeom>
          <a:solidFill>
            <a:schemeClr val="lt2"/>
          </a:solidFill>
          <a:ln>
            <a:noFill/>
          </a:ln>
        </p:spPr>
        <p:txBody>
          <a:bodyPr spcFirstLastPara="1" wrap="square" lIns="91425" tIns="91425" rIns="91425" bIns="91425" anchor="ctr" anchorCtr="0">
            <a:noAutofit/>
          </a:bodyPr>
          <a:lstStyle>
            <a:lvl1pPr lvl="0">
              <a:lnSpc>
                <a:spcPct val="100000"/>
              </a:lnSpc>
              <a:spcBef>
                <a:spcPts val="0"/>
              </a:spcBef>
              <a:spcAft>
                <a:spcPts val="0"/>
              </a:spcAft>
              <a:buSzPts val="2800"/>
              <a:buNone/>
              <a:defRPr>
                <a:solidFill>
                  <a:schemeClr val="dk1"/>
                </a:solidFill>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141534253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49"/>
        <p:cNvGrpSpPr/>
        <p:nvPr/>
      </p:nvGrpSpPr>
      <p:grpSpPr>
        <a:xfrm>
          <a:off x="0" y="0"/>
          <a:ext cx="0" cy="0"/>
          <a:chOff x="0" y="0"/>
          <a:chExt cx="0" cy="0"/>
        </a:xfrm>
      </p:grpSpPr>
      <p:sp>
        <p:nvSpPr>
          <p:cNvPr id="50" name="Google Shape;50;p13"/>
          <p:cNvSpPr/>
          <p:nvPr/>
        </p:nvSpPr>
        <p:spPr>
          <a:xfrm>
            <a:off x="449400" y="378600"/>
            <a:ext cx="11293200" cy="6100800"/>
          </a:xfrm>
          <a:prstGeom prst="roundRect">
            <a:avLst>
              <a:gd name="adj" fmla="val 4514"/>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 name="Google Shape;51;p13"/>
          <p:cNvSpPr txBox="1">
            <a:spLocks noGrp="1"/>
          </p:cNvSpPr>
          <p:nvPr>
            <p:ph type="title"/>
          </p:nvPr>
        </p:nvSpPr>
        <p:spPr>
          <a:xfrm>
            <a:off x="950967" y="719333"/>
            <a:ext cx="3853600" cy="1690000"/>
          </a:xfrm>
          <a:prstGeom prst="rect">
            <a:avLst/>
          </a:prstGeom>
          <a:noFill/>
        </p:spPr>
        <p:txBody>
          <a:bodyPr spcFirstLastPara="1" wrap="square" lIns="91425" tIns="91425" rIns="91425" bIns="91425" anchor="t" anchorCtr="0">
            <a:noAutofit/>
          </a:bodyPr>
          <a:lstStyle>
            <a:lvl1pPr lvl="0" algn="l" rtl="0">
              <a:spcBef>
                <a:spcPts val="0"/>
              </a:spcBef>
              <a:spcAft>
                <a:spcPts val="0"/>
              </a:spcAft>
              <a:buSzPts val="28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2" name="Google Shape;52;p13"/>
          <p:cNvSpPr txBox="1">
            <a:spLocks noGrp="1"/>
          </p:cNvSpPr>
          <p:nvPr>
            <p:ph type="title" idx="2"/>
          </p:nvPr>
        </p:nvSpPr>
        <p:spPr>
          <a:xfrm>
            <a:off x="4021749" y="2044145"/>
            <a:ext cx="3474800" cy="620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None/>
              <a:defRPr sz="2667"/>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53" name="Google Shape;53;p13"/>
          <p:cNvSpPr txBox="1">
            <a:spLocks noGrp="1"/>
          </p:cNvSpPr>
          <p:nvPr>
            <p:ph type="title" idx="3" hasCustomPrompt="1"/>
          </p:nvPr>
        </p:nvSpPr>
        <p:spPr>
          <a:xfrm>
            <a:off x="4908949" y="926293"/>
            <a:ext cx="1700400" cy="791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54" name="Google Shape;54;p13"/>
          <p:cNvSpPr txBox="1">
            <a:spLocks noGrp="1"/>
          </p:cNvSpPr>
          <p:nvPr>
            <p:ph type="subTitle" idx="1"/>
          </p:nvPr>
        </p:nvSpPr>
        <p:spPr>
          <a:xfrm>
            <a:off x="4021749" y="2591928"/>
            <a:ext cx="34748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55" name="Google Shape;55;p13"/>
          <p:cNvSpPr txBox="1">
            <a:spLocks noGrp="1"/>
          </p:cNvSpPr>
          <p:nvPr>
            <p:ph type="title" idx="4"/>
          </p:nvPr>
        </p:nvSpPr>
        <p:spPr>
          <a:xfrm>
            <a:off x="7751867" y="2044145"/>
            <a:ext cx="3474800" cy="620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None/>
              <a:defRPr sz="2667"/>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56" name="Google Shape;56;p13"/>
          <p:cNvSpPr txBox="1">
            <a:spLocks noGrp="1"/>
          </p:cNvSpPr>
          <p:nvPr>
            <p:ph type="title" idx="5" hasCustomPrompt="1"/>
          </p:nvPr>
        </p:nvSpPr>
        <p:spPr>
          <a:xfrm>
            <a:off x="8639067" y="926293"/>
            <a:ext cx="1700400" cy="791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57" name="Google Shape;57;p13"/>
          <p:cNvSpPr txBox="1">
            <a:spLocks noGrp="1"/>
          </p:cNvSpPr>
          <p:nvPr>
            <p:ph type="subTitle" idx="6"/>
          </p:nvPr>
        </p:nvSpPr>
        <p:spPr>
          <a:xfrm>
            <a:off x="7751867" y="2591928"/>
            <a:ext cx="34748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58" name="Google Shape;58;p13"/>
          <p:cNvSpPr txBox="1">
            <a:spLocks noGrp="1"/>
          </p:cNvSpPr>
          <p:nvPr>
            <p:ph type="title" idx="7"/>
          </p:nvPr>
        </p:nvSpPr>
        <p:spPr>
          <a:xfrm>
            <a:off x="4021749" y="4901419"/>
            <a:ext cx="3474800" cy="620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None/>
              <a:defRPr sz="2667"/>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59" name="Google Shape;59;p13"/>
          <p:cNvSpPr txBox="1">
            <a:spLocks noGrp="1"/>
          </p:cNvSpPr>
          <p:nvPr>
            <p:ph type="title" idx="8" hasCustomPrompt="1"/>
          </p:nvPr>
        </p:nvSpPr>
        <p:spPr>
          <a:xfrm>
            <a:off x="4908949" y="3773676"/>
            <a:ext cx="1700400" cy="791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0" name="Google Shape;60;p13"/>
          <p:cNvSpPr txBox="1">
            <a:spLocks noGrp="1"/>
          </p:cNvSpPr>
          <p:nvPr>
            <p:ph type="subTitle" idx="9"/>
          </p:nvPr>
        </p:nvSpPr>
        <p:spPr>
          <a:xfrm>
            <a:off x="4021749" y="5445117"/>
            <a:ext cx="34748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1" name="Google Shape;61;p13"/>
          <p:cNvSpPr txBox="1">
            <a:spLocks noGrp="1"/>
          </p:cNvSpPr>
          <p:nvPr>
            <p:ph type="title" idx="13"/>
          </p:nvPr>
        </p:nvSpPr>
        <p:spPr>
          <a:xfrm>
            <a:off x="7751867" y="4901419"/>
            <a:ext cx="3474800" cy="620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None/>
              <a:defRPr sz="2667"/>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62" name="Google Shape;62;p13"/>
          <p:cNvSpPr txBox="1">
            <a:spLocks noGrp="1"/>
          </p:cNvSpPr>
          <p:nvPr>
            <p:ph type="title" idx="14" hasCustomPrompt="1"/>
          </p:nvPr>
        </p:nvSpPr>
        <p:spPr>
          <a:xfrm>
            <a:off x="8639067" y="3773676"/>
            <a:ext cx="1700400" cy="791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3" name="Google Shape;63;p13"/>
          <p:cNvSpPr txBox="1">
            <a:spLocks noGrp="1"/>
          </p:cNvSpPr>
          <p:nvPr>
            <p:ph type="subTitle" idx="15"/>
          </p:nvPr>
        </p:nvSpPr>
        <p:spPr>
          <a:xfrm>
            <a:off x="7751867" y="5445117"/>
            <a:ext cx="34748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91128788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64"/>
        <p:cNvGrpSpPr/>
        <p:nvPr/>
      </p:nvGrpSpPr>
      <p:grpSpPr>
        <a:xfrm>
          <a:off x="0" y="0"/>
          <a:ext cx="0" cy="0"/>
          <a:chOff x="0" y="0"/>
          <a:chExt cx="0" cy="0"/>
        </a:xfrm>
      </p:grpSpPr>
      <p:sp>
        <p:nvSpPr>
          <p:cNvPr id="65" name="Google Shape;65;p14"/>
          <p:cNvSpPr/>
          <p:nvPr/>
        </p:nvSpPr>
        <p:spPr>
          <a:xfrm>
            <a:off x="449400" y="378600"/>
            <a:ext cx="11293200" cy="6100800"/>
          </a:xfrm>
          <a:prstGeom prst="roundRect">
            <a:avLst>
              <a:gd name="adj" fmla="val 4514"/>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 name="Google Shape;66;p14"/>
          <p:cNvSpPr txBox="1">
            <a:spLocks noGrp="1"/>
          </p:cNvSpPr>
          <p:nvPr>
            <p:ph type="title"/>
          </p:nvPr>
        </p:nvSpPr>
        <p:spPr>
          <a:xfrm>
            <a:off x="950967" y="719333"/>
            <a:ext cx="10290000" cy="763600"/>
          </a:xfrm>
          <a:prstGeom prst="rect">
            <a:avLst/>
          </a:prstGeom>
          <a:noFill/>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7" name="Google Shape;67;p14"/>
          <p:cNvSpPr txBox="1">
            <a:spLocks noGrp="1"/>
          </p:cNvSpPr>
          <p:nvPr>
            <p:ph type="subTitle" idx="1"/>
          </p:nvPr>
        </p:nvSpPr>
        <p:spPr>
          <a:xfrm>
            <a:off x="2297255" y="2323540"/>
            <a:ext cx="4186000" cy="758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8" name="Google Shape;68;p14"/>
          <p:cNvSpPr txBox="1">
            <a:spLocks noGrp="1"/>
          </p:cNvSpPr>
          <p:nvPr>
            <p:ph type="subTitle" idx="2"/>
          </p:nvPr>
        </p:nvSpPr>
        <p:spPr>
          <a:xfrm>
            <a:off x="2297255" y="1817001"/>
            <a:ext cx="4186000" cy="5720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2667" b="1"/>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endParaRPr/>
          </a:p>
        </p:txBody>
      </p:sp>
      <p:sp>
        <p:nvSpPr>
          <p:cNvPr id="69" name="Google Shape;69;p14"/>
          <p:cNvSpPr txBox="1">
            <a:spLocks noGrp="1"/>
          </p:cNvSpPr>
          <p:nvPr>
            <p:ph type="subTitle" idx="3"/>
          </p:nvPr>
        </p:nvSpPr>
        <p:spPr>
          <a:xfrm>
            <a:off x="2292876" y="3854892"/>
            <a:ext cx="4186000" cy="758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0" name="Google Shape;70;p14"/>
          <p:cNvSpPr txBox="1">
            <a:spLocks noGrp="1"/>
          </p:cNvSpPr>
          <p:nvPr>
            <p:ph type="subTitle" idx="4"/>
          </p:nvPr>
        </p:nvSpPr>
        <p:spPr>
          <a:xfrm>
            <a:off x="2292876" y="3347533"/>
            <a:ext cx="4186000" cy="5720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2667" b="1"/>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endParaRPr/>
          </a:p>
        </p:txBody>
      </p:sp>
      <p:sp>
        <p:nvSpPr>
          <p:cNvPr id="71" name="Google Shape;71;p14"/>
          <p:cNvSpPr txBox="1">
            <a:spLocks noGrp="1"/>
          </p:cNvSpPr>
          <p:nvPr>
            <p:ph type="subTitle" idx="5"/>
          </p:nvPr>
        </p:nvSpPr>
        <p:spPr>
          <a:xfrm>
            <a:off x="2288480" y="5386259"/>
            <a:ext cx="4186000" cy="758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2" name="Google Shape;72;p14"/>
          <p:cNvSpPr txBox="1">
            <a:spLocks noGrp="1"/>
          </p:cNvSpPr>
          <p:nvPr>
            <p:ph type="subTitle" idx="6"/>
          </p:nvPr>
        </p:nvSpPr>
        <p:spPr>
          <a:xfrm>
            <a:off x="2288480" y="4879101"/>
            <a:ext cx="4186000" cy="5720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2667" b="1"/>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endParaRPr/>
          </a:p>
        </p:txBody>
      </p:sp>
    </p:spTree>
    <p:extLst>
      <p:ext uri="{BB962C8B-B14F-4D97-AF65-F5344CB8AC3E}">
        <p14:creationId xmlns:p14="http://schemas.microsoft.com/office/powerpoint/2010/main" val="723624323"/>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73"/>
        <p:cNvGrpSpPr/>
        <p:nvPr/>
      </p:nvGrpSpPr>
      <p:grpSpPr>
        <a:xfrm>
          <a:off x="0" y="0"/>
          <a:ext cx="0" cy="0"/>
          <a:chOff x="0" y="0"/>
          <a:chExt cx="0" cy="0"/>
        </a:xfrm>
      </p:grpSpPr>
      <p:sp>
        <p:nvSpPr>
          <p:cNvPr id="74" name="Google Shape;74;p15"/>
          <p:cNvSpPr/>
          <p:nvPr/>
        </p:nvSpPr>
        <p:spPr>
          <a:xfrm>
            <a:off x="449400" y="378600"/>
            <a:ext cx="11293200" cy="6100800"/>
          </a:xfrm>
          <a:prstGeom prst="roundRect">
            <a:avLst>
              <a:gd name="adj" fmla="val 4514"/>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 name="Google Shape;75;p15"/>
          <p:cNvSpPr txBox="1">
            <a:spLocks noGrp="1"/>
          </p:cNvSpPr>
          <p:nvPr>
            <p:ph type="title"/>
          </p:nvPr>
        </p:nvSpPr>
        <p:spPr>
          <a:xfrm>
            <a:off x="950967" y="719333"/>
            <a:ext cx="10290000" cy="763600"/>
          </a:xfrm>
          <a:prstGeom prst="rect">
            <a:avLst/>
          </a:prstGeom>
          <a:noFill/>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6" name="Google Shape;76;p15"/>
          <p:cNvSpPr txBox="1">
            <a:spLocks noGrp="1"/>
          </p:cNvSpPr>
          <p:nvPr>
            <p:ph type="title" idx="2"/>
          </p:nvPr>
        </p:nvSpPr>
        <p:spPr>
          <a:xfrm>
            <a:off x="956832" y="2295367"/>
            <a:ext cx="3423600" cy="5948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200"/>
              <a:buNone/>
              <a:defRPr sz="2667"/>
            </a:lvl1pPr>
            <a:lvl2pPr lvl="1" rtl="0">
              <a:spcBef>
                <a:spcPts val="0"/>
              </a:spcBef>
              <a:spcAft>
                <a:spcPts val="0"/>
              </a:spcAft>
              <a:buSzPts val="2800"/>
              <a:buNone/>
              <a:defRPr>
                <a:latin typeface="Inter"/>
                <a:ea typeface="Inter"/>
                <a:cs typeface="Inter"/>
                <a:sym typeface="Inter"/>
              </a:defRPr>
            </a:lvl2pPr>
            <a:lvl3pPr lvl="2" rtl="0">
              <a:spcBef>
                <a:spcPts val="0"/>
              </a:spcBef>
              <a:spcAft>
                <a:spcPts val="0"/>
              </a:spcAft>
              <a:buSzPts val="2800"/>
              <a:buNone/>
              <a:defRPr>
                <a:latin typeface="Inter"/>
                <a:ea typeface="Inter"/>
                <a:cs typeface="Inter"/>
                <a:sym typeface="Inter"/>
              </a:defRPr>
            </a:lvl3pPr>
            <a:lvl4pPr lvl="3" rtl="0">
              <a:spcBef>
                <a:spcPts val="0"/>
              </a:spcBef>
              <a:spcAft>
                <a:spcPts val="0"/>
              </a:spcAft>
              <a:buSzPts val="2800"/>
              <a:buNone/>
              <a:defRPr>
                <a:latin typeface="Inter"/>
                <a:ea typeface="Inter"/>
                <a:cs typeface="Inter"/>
                <a:sym typeface="Inter"/>
              </a:defRPr>
            </a:lvl4pPr>
            <a:lvl5pPr lvl="4" rtl="0">
              <a:spcBef>
                <a:spcPts val="0"/>
              </a:spcBef>
              <a:spcAft>
                <a:spcPts val="0"/>
              </a:spcAft>
              <a:buSzPts val="2800"/>
              <a:buNone/>
              <a:defRPr>
                <a:latin typeface="Inter"/>
                <a:ea typeface="Inter"/>
                <a:cs typeface="Inter"/>
                <a:sym typeface="Inter"/>
              </a:defRPr>
            </a:lvl5pPr>
            <a:lvl6pPr lvl="5" rtl="0">
              <a:spcBef>
                <a:spcPts val="0"/>
              </a:spcBef>
              <a:spcAft>
                <a:spcPts val="0"/>
              </a:spcAft>
              <a:buSzPts val="2800"/>
              <a:buNone/>
              <a:defRPr>
                <a:latin typeface="Inter"/>
                <a:ea typeface="Inter"/>
                <a:cs typeface="Inter"/>
                <a:sym typeface="Inter"/>
              </a:defRPr>
            </a:lvl6pPr>
            <a:lvl7pPr lvl="6" rtl="0">
              <a:spcBef>
                <a:spcPts val="0"/>
              </a:spcBef>
              <a:spcAft>
                <a:spcPts val="0"/>
              </a:spcAft>
              <a:buSzPts val="2800"/>
              <a:buNone/>
              <a:defRPr>
                <a:latin typeface="Inter"/>
                <a:ea typeface="Inter"/>
                <a:cs typeface="Inter"/>
                <a:sym typeface="Inter"/>
              </a:defRPr>
            </a:lvl7pPr>
            <a:lvl8pPr lvl="7" rtl="0">
              <a:spcBef>
                <a:spcPts val="0"/>
              </a:spcBef>
              <a:spcAft>
                <a:spcPts val="0"/>
              </a:spcAft>
              <a:buSzPts val="2800"/>
              <a:buNone/>
              <a:defRPr>
                <a:latin typeface="Inter"/>
                <a:ea typeface="Inter"/>
                <a:cs typeface="Inter"/>
                <a:sym typeface="Inter"/>
              </a:defRPr>
            </a:lvl8pPr>
            <a:lvl9pPr lvl="8" rtl="0">
              <a:spcBef>
                <a:spcPts val="0"/>
              </a:spcBef>
              <a:spcAft>
                <a:spcPts val="0"/>
              </a:spcAft>
              <a:buSzPts val="2800"/>
              <a:buNone/>
              <a:defRPr>
                <a:latin typeface="Inter"/>
                <a:ea typeface="Inter"/>
                <a:cs typeface="Inter"/>
                <a:sym typeface="Inter"/>
              </a:defRPr>
            </a:lvl9pPr>
          </a:lstStyle>
          <a:p>
            <a:endParaRPr/>
          </a:p>
        </p:txBody>
      </p:sp>
      <p:sp>
        <p:nvSpPr>
          <p:cNvPr id="77" name="Google Shape;77;p15"/>
          <p:cNvSpPr txBox="1">
            <a:spLocks noGrp="1"/>
          </p:cNvSpPr>
          <p:nvPr>
            <p:ph type="subTitle" idx="1"/>
          </p:nvPr>
        </p:nvSpPr>
        <p:spPr>
          <a:xfrm>
            <a:off x="956795" y="2785264"/>
            <a:ext cx="3423600" cy="7636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78" name="Google Shape;78;p15"/>
          <p:cNvSpPr txBox="1">
            <a:spLocks noGrp="1"/>
          </p:cNvSpPr>
          <p:nvPr>
            <p:ph type="title" idx="3"/>
          </p:nvPr>
        </p:nvSpPr>
        <p:spPr>
          <a:xfrm>
            <a:off x="7817724" y="2295367"/>
            <a:ext cx="3423600" cy="594800"/>
          </a:xfrm>
          <a:prstGeom prst="rect">
            <a:avLst/>
          </a:prstGeom>
        </p:spPr>
        <p:txBody>
          <a:bodyPr spcFirstLastPara="1" wrap="square" lIns="91425" tIns="91425" rIns="91425" bIns="91425" anchor="t" anchorCtr="0">
            <a:noAutofit/>
          </a:bodyPr>
          <a:lstStyle>
            <a:lvl1pPr lvl="0" algn="l" rtl="0">
              <a:spcBef>
                <a:spcPts val="0"/>
              </a:spcBef>
              <a:spcAft>
                <a:spcPts val="0"/>
              </a:spcAft>
              <a:buSzPts val="2200"/>
              <a:buNone/>
              <a:defRPr sz="2667"/>
            </a:lvl1pPr>
            <a:lvl2pPr lvl="1" algn="r" rtl="0">
              <a:spcBef>
                <a:spcPts val="0"/>
              </a:spcBef>
              <a:spcAft>
                <a:spcPts val="0"/>
              </a:spcAft>
              <a:buSzPts val="2800"/>
              <a:buNone/>
              <a:defRPr>
                <a:latin typeface="Inter"/>
                <a:ea typeface="Inter"/>
                <a:cs typeface="Inter"/>
                <a:sym typeface="Inter"/>
              </a:defRPr>
            </a:lvl2pPr>
            <a:lvl3pPr lvl="2" algn="r" rtl="0">
              <a:spcBef>
                <a:spcPts val="0"/>
              </a:spcBef>
              <a:spcAft>
                <a:spcPts val="0"/>
              </a:spcAft>
              <a:buSzPts val="2800"/>
              <a:buNone/>
              <a:defRPr>
                <a:latin typeface="Inter"/>
                <a:ea typeface="Inter"/>
                <a:cs typeface="Inter"/>
                <a:sym typeface="Inter"/>
              </a:defRPr>
            </a:lvl3pPr>
            <a:lvl4pPr lvl="3" algn="r" rtl="0">
              <a:spcBef>
                <a:spcPts val="0"/>
              </a:spcBef>
              <a:spcAft>
                <a:spcPts val="0"/>
              </a:spcAft>
              <a:buSzPts val="2800"/>
              <a:buNone/>
              <a:defRPr>
                <a:latin typeface="Inter"/>
                <a:ea typeface="Inter"/>
                <a:cs typeface="Inter"/>
                <a:sym typeface="Inter"/>
              </a:defRPr>
            </a:lvl4pPr>
            <a:lvl5pPr lvl="4" algn="r" rtl="0">
              <a:spcBef>
                <a:spcPts val="0"/>
              </a:spcBef>
              <a:spcAft>
                <a:spcPts val="0"/>
              </a:spcAft>
              <a:buSzPts val="2800"/>
              <a:buNone/>
              <a:defRPr>
                <a:latin typeface="Inter"/>
                <a:ea typeface="Inter"/>
                <a:cs typeface="Inter"/>
                <a:sym typeface="Inter"/>
              </a:defRPr>
            </a:lvl5pPr>
            <a:lvl6pPr lvl="5" algn="r" rtl="0">
              <a:spcBef>
                <a:spcPts val="0"/>
              </a:spcBef>
              <a:spcAft>
                <a:spcPts val="0"/>
              </a:spcAft>
              <a:buSzPts val="2800"/>
              <a:buNone/>
              <a:defRPr>
                <a:latin typeface="Inter"/>
                <a:ea typeface="Inter"/>
                <a:cs typeface="Inter"/>
                <a:sym typeface="Inter"/>
              </a:defRPr>
            </a:lvl6pPr>
            <a:lvl7pPr lvl="6" algn="r" rtl="0">
              <a:spcBef>
                <a:spcPts val="0"/>
              </a:spcBef>
              <a:spcAft>
                <a:spcPts val="0"/>
              </a:spcAft>
              <a:buSzPts val="2800"/>
              <a:buNone/>
              <a:defRPr>
                <a:latin typeface="Inter"/>
                <a:ea typeface="Inter"/>
                <a:cs typeface="Inter"/>
                <a:sym typeface="Inter"/>
              </a:defRPr>
            </a:lvl7pPr>
            <a:lvl8pPr lvl="7" algn="r" rtl="0">
              <a:spcBef>
                <a:spcPts val="0"/>
              </a:spcBef>
              <a:spcAft>
                <a:spcPts val="0"/>
              </a:spcAft>
              <a:buSzPts val="2800"/>
              <a:buNone/>
              <a:defRPr>
                <a:latin typeface="Inter"/>
                <a:ea typeface="Inter"/>
                <a:cs typeface="Inter"/>
                <a:sym typeface="Inter"/>
              </a:defRPr>
            </a:lvl8pPr>
            <a:lvl9pPr lvl="8" algn="r" rtl="0">
              <a:spcBef>
                <a:spcPts val="0"/>
              </a:spcBef>
              <a:spcAft>
                <a:spcPts val="0"/>
              </a:spcAft>
              <a:buSzPts val="2800"/>
              <a:buNone/>
              <a:defRPr>
                <a:latin typeface="Inter"/>
                <a:ea typeface="Inter"/>
                <a:cs typeface="Inter"/>
                <a:sym typeface="Inter"/>
              </a:defRPr>
            </a:lvl9pPr>
          </a:lstStyle>
          <a:p>
            <a:endParaRPr/>
          </a:p>
        </p:txBody>
      </p:sp>
      <p:sp>
        <p:nvSpPr>
          <p:cNvPr id="79" name="Google Shape;79;p15"/>
          <p:cNvSpPr txBox="1">
            <a:spLocks noGrp="1"/>
          </p:cNvSpPr>
          <p:nvPr>
            <p:ph type="subTitle" idx="4"/>
          </p:nvPr>
        </p:nvSpPr>
        <p:spPr>
          <a:xfrm>
            <a:off x="7817691" y="2785264"/>
            <a:ext cx="3423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80" name="Google Shape;80;p15"/>
          <p:cNvSpPr txBox="1">
            <a:spLocks noGrp="1"/>
          </p:cNvSpPr>
          <p:nvPr>
            <p:ph type="title" idx="5"/>
          </p:nvPr>
        </p:nvSpPr>
        <p:spPr>
          <a:xfrm>
            <a:off x="956832" y="4108071"/>
            <a:ext cx="3423600" cy="5948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200"/>
              <a:buNone/>
              <a:defRPr sz="2667"/>
            </a:lvl1pPr>
            <a:lvl2pPr lvl="1" rtl="0">
              <a:spcBef>
                <a:spcPts val="0"/>
              </a:spcBef>
              <a:spcAft>
                <a:spcPts val="0"/>
              </a:spcAft>
              <a:buSzPts val="2800"/>
              <a:buNone/>
              <a:defRPr>
                <a:latin typeface="Inter"/>
                <a:ea typeface="Inter"/>
                <a:cs typeface="Inter"/>
                <a:sym typeface="Inter"/>
              </a:defRPr>
            </a:lvl2pPr>
            <a:lvl3pPr lvl="2" rtl="0">
              <a:spcBef>
                <a:spcPts val="0"/>
              </a:spcBef>
              <a:spcAft>
                <a:spcPts val="0"/>
              </a:spcAft>
              <a:buSzPts val="2800"/>
              <a:buNone/>
              <a:defRPr>
                <a:latin typeface="Inter"/>
                <a:ea typeface="Inter"/>
                <a:cs typeface="Inter"/>
                <a:sym typeface="Inter"/>
              </a:defRPr>
            </a:lvl3pPr>
            <a:lvl4pPr lvl="3" rtl="0">
              <a:spcBef>
                <a:spcPts val="0"/>
              </a:spcBef>
              <a:spcAft>
                <a:spcPts val="0"/>
              </a:spcAft>
              <a:buSzPts val="2800"/>
              <a:buNone/>
              <a:defRPr>
                <a:latin typeface="Inter"/>
                <a:ea typeface="Inter"/>
                <a:cs typeface="Inter"/>
                <a:sym typeface="Inter"/>
              </a:defRPr>
            </a:lvl4pPr>
            <a:lvl5pPr lvl="4" rtl="0">
              <a:spcBef>
                <a:spcPts val="0"/>
              </a:spcBef>
              <a:spcAft>
                <a:spcPts val="0"/>
              </a:spcAft>
              <a:buSzPts val="2800"/>
              <a:buNone/>
              <a:defRPr>
                <a:latin typeface="Inter"/>
                <a:ea typeface="Inter"/>
                <a:cs typeface="Inter"/>
                <a:sym typeface="Inter"/>
              </a:defRPr>
            </a:lvl5pPr>
            <a:lvl6pPr lvl="5" rtl="0">
              <a:spcBef>
                <a:spcPts val="0"/>
              </a:spcBef>
              <a:spcAft>
                <a:spcPts val="0"/>
              </a:spcAft>
              <a:buSzPts val="2800"/>
              <a:buNone/>
              <a:defRPr>
                <a:latin typeface="Inter"/>
                <a:ea typeface="Inter"/>
                <a:cs typeface="Inter"/>
                <a:sym typeface="Inter"/>
              </a:defRPr>
            </a:lvl6pPr>
            <a:lvl7pPr lvl="6" rtl="0">
              <a:spcBef>
                <a:spcPts val="0"/>
              </a:spcBef>
              <a:spcAft>
                <a:spcPts val="0"/>
              </a:spcAft>
              <a:buSzPts val="2800"/>
              <a:buNone/>
              <a:defRPr>
                <a:latin typeface="Inter"/>
                <a:ea typeface="Inter"/>
                <a:cs typeface="Inter"/>
                <a:sym typeface="Inter"/>
              </a:defRPr>
            </a:lvl7pPr>
            <a:lvl8pPr lvl="7" rtl="0">
              <a:spcBef>
                <a:spcPts val="0"/>
              </a:spcBef>
              <a:spcAft>
                <a:spcPts val="0"/>
              </a:spcAft>
              <a:buSzPts val="2800"/>
              <a:buNone/>
              <a:defRPr>
                <a:latin typeface="Inter"/>
                <a:ea typeface="Inter"/>
                <a:cs typeface="Inter"/>
                <a:sym typeface="Inter"/>
              </a:defRPr>
            </a:lvl8pPr>
            <a:lvl9pPr lvl="8" rtl="0">
              <a:spcBef>
                <a:spcPts val="0"/>
              </a:spcBef>
              <a:spcAft>
                <a:spcPts val="0"/>
              </a:spcAft>
              <a:buSzPts val="2800"/>
              <a:buNone/>
              <a:defRPr>
                <a:latin typeface="Inter"/>
                <a:ea typeface="Inter"/>
                <a:cs typeface="Inter"/>
                <a:sym typeface="Inter"/>
              </a:defRPr>
            </a:lvl9pPr>
          </a:lstStyle>
          <a:p>
            <a:endParaRPr/>
          </a:p>
        </p:txBody>
      </p:sp>
      <p:sp>
        <p:nvSpPr>
          <p:cNvPr id="81" name="Google Shape;81;p15"/>
          <p:cNvSpPr txBox="1">
            <a:spLocks noGrp="1"/>
          </p:cNvSpPr>
          <p:nvPr>
            <p:ph type="subTitle" idx="6"/>
          </p:nvPr>
        </p:nvSpPr>
        <p:spPr>
          <a:xfrm>
            <a:off x="956795" y="4597968"/>
            <a:ext cx="3423600" cy="9056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82" name="Google Shape;82;p15"/>
          <p:cNvSpPr txBox="1">
            <a:spLocks noGrp="1"/>
          </p:cNvSpPr>
          <p:nvPr>
            <p:ph type="title" idx="7"/>
          </p:nvPr>
        </p:nvSpPr>
        <p:spPr>
          <a:xfrm>
            <a:off x="7817724" y="4108072"/>
            <a:ext cx="3423600" cy="594800"/>
          </a:xfrm>
          <a:prstGeom prst="rect">
            <a:avLst/>
          </a:prstGeom>
        </p:spPr>
        <p:txBody>
          <a:bodyPr spcFirstLastPara="1" wrap="square" lIns="91425" tIns="91425" rIns="91425" bIns="91425" anchor="t" anchorCtr="0">
            <a:noAutofit/>
          </a:bodyPr>
          <a:lstStyle>
            <a:lvl1pPr lvl="0" algn="l" rtl="0">
              <a:spcBef>
                <a:spcPts val="0"/>
              </a:spcBef>
              <a:spcAft>
                <a:spcPts val="0"/>
              </a:spcAft>
              <a:buSzPts val="2200"/>
              <a:buNone/>
              <a:defRPr sz="2667"/>
            </a:lvl1pPr>
            <a:lvl2pPr lvl="1" algn="r" rtl="0">
              <a:spcBef>
                <a:spcPts val="0"/>
              </a:spcBef>
              <a:spcAft>
                <a:spcPts val="0"/>
              </a:spcAft>
              <a:buSzPts val="2800"/>
              <a:buNone/>
              <a:defRPr>
                <a:latin typeface="Inter"/>
                <a:ea typeface="Inter"/>
                <a:cs typeface="Inter"/>
                <a:sym typeface="Inter"/>
              </a:defRPr>
            </a:lvl2pPr>
            <a:lvl3pPr lvl="2" algn="r" rtl="0">
              <a:spcBef>
                <a:spcPts val="0"/>
              </a:spcBef>
              <a:spcAft>
                <a:spcPts val="0"/>
              </a:spcAft>
              <a:buSzPts val="2800"/>
              <a:buNone/>
              <a:defRPr>
                <a:latin typeface="Inter"/>
                <a:ea typeface="Inter"/>
                <a:cs typeface="Inter"/>
                <a:sym typeface="Inter"/>
              </a:defRPr>
            </a:lvl3pPr>
            <a:lvl4pPr lvl="3" algn="r" rtl="0">
              <a:spcBef>
                <a:spcPts val="0"/>
              </a:spcBef>
              <a:spcAft>
                <a:spcPts val="0"/>
              </a:spcAft>
              <a:buSzPts val="2800"/>
              <a:buNone/>
              <a:defRPr>
                <a:latin typeface="Inter"/>
                <a:ea typeface="Inter"/>
                <a:cs typeface="Inter"/>
                <a:sym typeface="Inter"/>
              </a:defRPr>
            </a:lvl4pPr>
            <a:lvl5pPr lvl="4" algn="r" rtl="0">
              <a:spcBef>
                <a:spcPts val="0"/>
              </a:spcBef>
              <a:spcAft>
                <a:spcPts val="0"/>
              </a:spcAft>
              <a:buSzPts val="2800"/>
              <a:buNone/>
              <a:defRPr>
                <a:latin typeface="Inter"/>
                <a:ea typeface="Inter"/>
                <a:cs typeface="Inter"/>
                <a:sym typeface="Inter"/>
              </a:defRPr>
            </a:lvl5pPr>
            <a:lvl6pPr lvl="5" algn="r" rtl="0">
              <a:spcBef>
                <a:spcPts val="0"/>
              </a:spcBef>
              <a:spcAft>
                <a:spcPts val="0"/>
              </a:spcAft>
              <a:buSzPts val="2800"/>
              <a:buNone/>
              <a:defRPr>
                <a:latin typeface="Inter"/>
                <a:ea typeface="Inter"/>
                <a:cs typeface="Inter"/>
                <a:sym typeface="Inter"/>
              </a:defRPr>
            </a:lvl6pPr>
            <a:lvl7pPr lvl="6" algn="r" rtl="0">
              <a:spcBef>
                <a:spcPts val="0"/>
              </a:spcBef>
              <a:spcAft>
                <a:spcPts val="0"/>
              </a:spcAft>
              <a:buSzPts val="2800"/>
              <a:buNone/>
              <a:defRPr>
                <a:latin typeface="Inter"/>
                <a:ea typeface="Inter"/>
                <a:cs typeface="Inter"/>
                <a:sym typeface="Inter"/>
              </a:defRPr>
            </a:lvl7pPr>
            <a:lvl8pPr lvl="7" algn="r" rtl="0">
              <a:spcBef>
                <a:spcPts val="0"/>
              </a:spcBef>
              <a:spcAft>
                <a:spcPts val="0"/>
              </a:spcAft>
              <a:buSzPts val="2800"/>
              <a:buNone/>
              <a:defRPr>
                <a:latin typeface="Inter"/>
                <a:ea typeface="Inter"/>
                <a:cs typeface="Inter"/>
                <a:sym typeface="Inter"/>
              </a:defRPr>
            </a:lvl8pPr>
            <a:lvl9pPr lvl="8" algn="r" rtl="0">
              <a:spcBef>
                <a:spcPts val="0"/>
              </a:spcBef>
              <a:spcAft>
                <a:spcPts val="0"/>
              </a:spcAft>
              <a:buSzPts val="2800"/>
              <a:buNone/>
              <a:defRPr>
                <a:latin typeface="Inter"/>
                <a:ea typeface="Inter"/>
                <a:cs typeface="Inter"/>
                <a:sym typeface="Inter"/>
              </a:defRPr>
            </a:lvl9pPr>
          </a:lstStyle>
          <a:p>
            <a:endParaRPr/>
          </a:p>
        </p:txBody>
      </p:sp>
      <p:sp>
        <p:nvSpPr>
          <p:cNvPr id="83" name="Google Shape;83;p15"/>
          <p:cNvSpPr txBox="1">
            <a:spLocks noGrp="1"/>
          </p:cNvSpPr>
          <p:nvPr>
            <p:ph type="subTitle" idx="8"/>
          </p:nvPr>
        </p:nvSpPr>
        <p:spPr>
          <a:xfrm>
            <a:off x="7817691" y="4597969"/>
            <a:ext cx="3423600" cy="9056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Tree>
    <p:extLst>
      <p:ext uri="{BB962C8B-B14F-4D97-AF65-F5344CB8AC3E}">
        <p14:creationId xmlns:p14="http://schemas.microsoft.com/office/powerpoint/2010/main" val="4262351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84"/>
        <p:cNvGrpSpPr/>
        <p:nvPr/>
      </p:nvGrpSpPr>
      <p:grpSpPr>
        <a:xfrm>
          <a:off x="0" y="0"/>
          <a:ext cx="0" cy="0"/>
          <a:chOff x="0" y="0"/>
          <a:chExt cx="0" cy="0"/>
        </a:xfrm>
      </p:grpSpPr>
      <p:sp>
        <p:nvSpPr>
          <p:cNvPr id="85" name="Google Shape;85;p16"/>
          <p:cNvSpPr/>
          <p:nvPr/>
        </p:nvSpPr>
        <p:spPr>
          <a:xfrm>
            <a:off x="449400" y="378600"/>
            <a:ext cx="11293200" cy="6100800"/>
          </a:xfrm>
          <a:prstGeom prst="roundRect">
            <a:avLst>
              <a:gd name="adj" fmla="val 4514"/>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 name="Google Shape;86;p16"/>
          <p:cNvSpPr txBox="1">
            <a:spLocks noGrp="1"/>
          </p:cNvSpPr>
          <p:nvPr>
            <p:ph type="title"/>
          </p:nvPr>
        </p:nvSpPr>
        <p:spPr>
          <a:xfrm>
            <a:off x="950967" y="719333"/>
            <a:ext cx="5758000" cy="763600"/>
          </a:xfrm>
          <a:prstGeom prst="rect">
            <a:avLst/>
          </a:prstGeom>
          <a:noFill/>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7" name="Google Shape;87;p16"/>
          <p:cNvSpPr txBox="1">
            <a:spLocks noGrp="1"/>
          </p:cNvSpPr>
          <p:nvPr>
            <p:ph type="title" idx="2"/>
          </p:nvPr>
        </p:nvSpPr>
        <p:spPr>
          <a:xfrm>
            <a:off x="962000" y="1825796"/>
            <a:ext cx="2738400" cy="5852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2200"/>
              <a:buNone/>
              <a:defRPr sz="2667"/>
            </a:lvl1pPr>
            <a:lvl2pPr lvl="1" rtl="0">
              <a:spcBef>
                <a:spcPts val="0"/>
              </a:spcBef>
              <a:spcAft>
                <a:spcPts val="0"/>
              </a:spcAft>
              <a:buSzPts val="2800"/>
              <a:buNone/>
              <a:defRPr>
                <a:latin typeface="Inter"/>
                <a:ea typeface="Inter"/>
                <a:cs typeface="Inter"/>
                <a:sym typeface="Inter"/>
              </a:defRPr>
            </a:lvl2pPr>
            <a:lvl3pPr lvl="2" rtl="0">
              <a:spcBef>
                <a:spcPts val="0"/>
              </a:spcBef>
              <a:spcAft>
                <a:spcPts val="0"/>
              </a:spcAft>
              <a:buSzPts val="2800"/>
              <a:buNone/>
              <a:defRPr>
                <a:latin typeface="Inter"/>
                <a:ea typeface="Inter"/>
                <a:cs typeface="Inter"/>
                <a:sym typeface="Inter"/>
              </a:defRPr>
            </a:lvl3pPr>
            <a:lvl4pPr lvl="3" rtl="0">
              <a:spcBef>
                <a:spcPts val="0"/>
              </a:spcBef>
              <a:spcAft>
                <a:spcPts val="0"/>
              </a:spcAft>
              <a:buSzPts val="2800"/>
              <a:buNone/>
              <a:defRPr>
                <a:latin typeface="Inter"/>
                <a:ea typeface="Inter"/>
                <a:cs typeface="Inter"/>
                <a:sym typeface="Inter"/>
              </a:defRPr>
            </a:lvl4pPr>
            <a:lvl5pPr lvl="4" rtl="0">
              <a:spcBef>
                <a:spcPts val="0"/>
              </a:spcBef>
              <a:spcAft>
                <a:spcPts val="0"/>
              </a:spcAft>
              <a:buSzPts val="2800"/>
              <a:buNone/>
              <a:defRPr>
                <a:latin typeface="Inter"/>
                <a:ea typeface="Inter"/>
                <a:cs typeface="Inter"/>
                <a:sym typeface="Inter"/>
              </a:defRPr>
            </a:lvl5pPr>
            <a:lvl6pPr lvl="5" rtl="0">
              <a:spcBef>
                <a:spcPts val="0"/>
              </a:spcBef>
              <a:spcAft>
                <a:spcPts val="0"/>
              </a:spcAft>
              <a:buSzPts val="2800"/>
              <a:buNone/>
              <a:defRPr>
                <a:latin typeface="Inter"/>
                <a:ea typeface="Inter"/>
                <a:cs typeface="Inter"/>
                <a:sym typeface="Inter"/>
              </a:defRPr>
            </a:lvl6pPr>
            <a:lvl7pPr lvl="6" rtl="0">
              <a:spcBef>
                <a:spcPts val="0"/>
              </a:spcBef>
              <a:spcAft>
                <a:spcPts val="0"/>
              </a:spcAft>
              <a:buSzPts val="2800"/>
              <a:buNone/>
              <a:defRPr>
                <a:latin typeface="Inter"/>
                <a:ea typeface="Inter"/>
                <a:cs typeface="Inter"/>
                <a:sym typeface="Inter"/>
              </a:defRPr>
            </a:lvl7pPr>
            <a:lvl8pPr lvl="7" rtl="0">
              <a:spcBef>
                <a:spcPts val="0"/>
              </a:spcBef>
              <a:spcAft>
                <a:spcPts val="0"/>
              </a:spcAft>
              <a:buSzPts val="2800"/>
              <a:buNone/>
              <a:defRPr>
                <a:latin typeface="Inter"/>
                <a:ea typeface="Inter"/>
                <a:cs typeface="Inter"/>
                <a:sym typeface="Inter"/>
              </a:defRPr>
            </a:lvl8pPr>
            <a:lvl9pPr lvl="8" rtl="0">
              <a:spcBef>
                <a:spcPts val="0"/>
              </a:spcBef>
              <a:spcAft>
                <a:spcPts val="0"/>
              </a:spcAft>
              <a:buSzPts val="2800"/>
              <a:buNone/>
              <a:defRPr>
                <a:latin typeface="Inter"/>
                <a:ea typeface="Inter"/>
                <a:cs typeface="Inter"/>
                <a:sym typeface="Inter"/>
              </a:defRPr>
            </a:lvl9pPr>
          </a:lstStyle>
          <a:p>
            <a:endParaRPr/>
          </a:p>
        </p:txBody>
      </p:sp>
      <p:sp>
        <p:nvSpPr>
          <p:cNvPr id="88" name="Google Shape;88;p16"/>
          <p:cNvSpPr txBox="1">
            <a:spLocks noGrp="1"/>
          </p:cNvSpPr>
          <p:nvPr>
            <p:ph type="subTitle" idx="1"/>
          </p:nvPr>
        </p:nvSpPr>
        <p:spPr>
          <a:xfrm>
            <a:off x="962000" y="2335657"/>
            <a:ext cx="2738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89" name="Google Shape;89;p16"/>
          <p:cNvSpPr txBox="1">
            <a:spLocks noGrp="1"/>
          </p:cNvSpPr>
          <p:nvPr>
            <p:ph type="title" idx="3"/>
          </p:nvPr>
        </p:nvSpPr>
        <p:spPr>
          <a:xfrm>
            <a:off x="3970525" y="1825796"/>
            <a:ext cx="2738400" cy="5852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2200"/>
              <a:buNone/>
              <a:defRPr sz="2667"/>
            </a:lvl1pPr>
            <a:lvl2pPr lvl="1" rtl="0">
              <a:spcBef>
                <a:spcPts val="0"/>
              </a:spcBef>
              <a:spcAft>
                <a:spcPts val="0"/>
              </a:spcAft>
              <a:buSzPts val="2800"/>
              <a:buNone/>
              <a:defRPr>
                <a:latin typeface="Inter"/>
                <a:ea typeface="Inter"/>
                <a:cs typeface="Inter"/>
                <a:sym typeface="Inter"/>
              </a:defRPr>
            </a:lvl2pPr>
            <a:lvl3pPr lvl="2" rtl="0">
              <a:spcBef>
                <a:spcPts val="0"/>
              </a:spcBef>
              <a:spcAft>
                <a:spcPts val="0"/>
              </a:spcAft>
              <a:buSzPts val="2800"/>
              <a:buNone/>
              <a:defRPr>
                <a:latin typeface="Inter"/>
                <a:ea typeface="Inter"/>
                <a:cs typeface="Inter"/>
                <a:sym typeface="Inter"/>
              </a:defRPr>
            </a:lvl3pPr>
            <a:lvl4pPr lvl="3" rtl="0">
              <a:spcBef>
                <a:spcPts val="0"/>
              </a:spcBef>
              <a:spcAft>
                <a:spcPts val="0"/>
              </a:spcAft>
              <a:buSzPts val="2800"/>
              <a:buNone/>
              <a:defRPr>
                <a:latin typeface="Inter"/>
                <a:ea typeface="Inter"/>
                <a:cs typeface="Inter"/>
                <a:sym typeface="Inter"/>
              </a:defRPr>
            </a:lvl4pPr>
            <a:lvl5pPr lvl="4" rtl="0">
              <a:spcBef>
                <a:spcPts val="0"/>
              </a:spcBef>
              <a:spcAft>
                <a:spcPts val="0"/>
              </a:spcAft>
              <a:buSzPts val="2800"/>
              <a:buNone/>
              <a:defRPr>
                <a:latin typeface="Inter"/>
                <a:ea typeface="Inter"/>
                <a:cs typeface="Inter"/>
                <a:sym typeface="Inter"/>
              </a:defRPr>
            </a:lvl5pPr>
            <a:lvl6pPr lvl="5" rtl="0">
              <a:spcBef>
                <a:spcPts val="0"/>
              </a:spcBef>
              <a:spcAft>
                <a:spcPts val="0"/>
              </a:spcAft>
              <a:buSzPts val="2800"/>
              <a:buNone/>
              <a:defRPr>
                <a:latin typeface="Inter"/>
                <a:ea typeface="Inter"/>
                <a:cs typeface="Inter"/>
                <a:sym typeface="Inter"/>
              </a:defRPr>
            </a:lvl6pPr>
            <a:lvl7pPr lvl="6" rtl="0">
              <a:spcBef>
                <a:spcPts val="0"/>
              </a:spcBef>
              <a:spcAft>
                <a:spcPts val="0"/>
              </a:spcAft>
              <a:buSzPts val="2800"/>
              <a:buNone/>
              <a:defRPr>
                <a:latin typeface="Inter"/>
                <a:ea typeface="Inter"/>
                <a:cs typeface="Inter"/>
                <a:sym typeface="Inter"/>
              </a:defRPr>
            </a:lvl7pPr>
            <a:lvl8pPr lvl="7" rtl="0">
              <a:spcBef>
                <a:spcPts val="0"/>
              </a:spcBef>
              <a:spcAft>
                <a:spcPts val="0"/>
              </a:spcAft>
              <a:buSzPts val="2800"/>
              <a:buNone/>
              <a:defRPr>
                <a:latin typeface="Inter"/>
                <a:ea typeface="Inter"/>
                <a:cs typeface="Inter"/>
                <a:sym typeface="Inter"/>
              </a:defRPr>
            </a:lvl8pPr>
            <a:lvl9pPr lvl="8" rtl="0">
              <a:spcBef>
                <a:spcPts val="0"/>
              </a:spcBef>
              <a:spcAft>
                <a:spcPts val="0"/>
              </a:spcAft>
              <a:buSzPts val="2800"/>
              <a:buNone/>
              <a:defRPr>
                <a:latin typeface="Inter"/>
                <a:ea typeface="Inter"/>
                <a:cs typeface="Inter"/>
                <a:sym typeface="Inter"/>
              </a:defRPr>
            </a:lvl9pPr>
          </a:lstStyle>
          <a:p>
            <a:endParaRPr/>
          </a:p>
        </p:txBody>
      </p:sp>
      <p:sp>
        <p:nvSpPr>
          <p:cNvPr id="90" name="Google Shape;90;p16"/>
          <p:cNvSpPr txBox="1">
            <a:spLocks noGrp="1"/>
          </p:cNvSpPr>
          <p:nvPr>
            <p:ph type="subTitle" idx="4"/>
          </p:nvPr>
        </p:nvSpPr>
        <p:spPr>
          <a:xfrm>
            <a:off x="3970516" y="2335657"/>
            <a:ext cx="2738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91" name="Google Shape;91;p16"/>
          <p:cNvSpPr txBox="1">
            <a:spLocks noGrp="1"/>
          </p:cNvSpPr>
          <p:nvPr>
            <p:ph type="title" idx="5"/>
          </p:nvPr>
        </p:nvSpPr>
        <p:spPr>
          <a:xfrm>
            <a:off x="962000" y="3335384"/>
            <a:ext cx="2738400" cy="5852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2200"/>
              <a:buNone/>
              <a:defRPr sz="2667"/>
            </a:lvl1pPr>
            <a:lvl2pPr lvl="1" rtl="0">
              <a:spcBef>
                <a:spcPts val="0"/>
              </a:spcBef>
              <a:spcAft>
                <a:spcPts val="0"/>
              </a:spcAft>
              <a:buSzPts val="2800"/>
              <a:buNone/>
              <a:defRPr>
                <a:latin typeface="Inter"/>
                <a:ea typeface="Inter"/>
                <a:cs typeface="Inter"/>
                <a:sym typeface="Inter"/>
              </a:defRPr>
            </a:lvl2pPr>
            <a:lvl3pPr lvl="2" rtl="0">
              <a:spcBef>
                <a:spcPts val="0"/>
              </a:spcBef>
              <a:spcAft>
                <a:spcPts val="0"/>
              </a:spcAft>
              <a:buSzPts val="2800"/>
              <a:buNone/>
              <a:defRPr>
                <a:latin typeface="Inter"/>
                <a:ea typeface="Inter"/>
                <a:cs typeface="Inter"/>
                <a:sym typeface="Inter"/>
              </a:defRPr>
            </a:lvl3pPr>
            <a:lvl4pPr lvl="3" rtl="0">
              <a:spcBef>
                <a:spcPts val="0"/>
              </a:spcBef>
              <a:spcAft>
                <a:spcPts val="0"/>
              </a:spcAft>
              <a:buSzPts val="2800"/>
              <a:buNone/>
              <a:defRPr>
                <a:latin typeface="Inter"/>
                <a:ea typeface="Inter"/>
                <a:cs typeface="Inter"/>
                <a:sym typeface="Inter"/>
              </a:defRPr>
            </a:lvl4pPr>
            <a:lvl5pPr lvl="4" rtl="0">
              <a:spcBef>
                <a:spcPts val="0"/>
              </a:spcBef>
              <a:spcAft>
                <a:spcPts val="0"/>
              </a:spcAft>
              <a:buSzPts val="2800"/>
              <a:buNone/>
              <a:defRPr>
                <a:latin typeface="Inter"/>
                <a:ea typeface="Inter"/>
                <a:cs typeface="Inter"/>
                <a:sym typeface="Inter"/>
              </a:defRPr>
            </a:lvl5pPr>
            <a:lvl6pPr lvl="5" rtl="0">
              <a:spcBef>
                <a:spcPts val="0"/>
              </a:spcBef>
              <a:spcAft>
                <a:spcPts val="0"/>
              </a:spcAft>
              <a:buSzPts val="2800"/>
              <a:buNone/>
              <a:defRPr>
                <a:latin typeface="Inter"/>
                <a:ea typeface="Inter"/>
                <a:cs typeface="Inter"/>
                <a:sym typeface="Inter"/>
              </a:defRPr>
            </a:lvl6pPr>
            <a:lvl7pPr lvl="6" rtl="0">
              <a:spcBef>
                <a:spcPts val="0"/>
              </a:spcBef>
              <a:spcAft>
                <a:spcPts val="0"/>
              </a:spcAft>
              <a:buSzPts val="2800"/>
              <a:buNone/>
              <a:defRPr>
                <a:latin typeface="Inter"/>
                <a:ea typeface="Inter"/>
                <a:cs typeface="Inter"/>
                <a:sym typeface="Inter"/>
              </a:defRPr>
            </a:lvl7pPr>
            <a:lvl8pPr lvl="7" rtl="0">
              <a:spcBef>
                <a:spcPts val="0"/>
              </a:spcBef>
              <a:spcAft>
                <a:spcPts val="0"/>
              </a:spcAft>
              <a:buSzPts val="2800"/>
              <a:buNone/>
              <a:defRPr>
                <a:latin typeface="Inter"/>
                <a:ea typeface="Inter"/>
                <a:cs typeface="Inter"/>
                <a:sym typeface="Inter"/>
              </a:defRPr>
            </a:lvl8pPr>
            <a:lvl9pPr lvl="8" rtl="0">
              <a:spcBef>
                <a:spcPts val="0"/>
              </a:spcBef>
              <a:spcAft>
                <a:spcPts val="0"/>
              </a:spcAft>
              <a:buSzPts val="2800"/>
              <a:buNone/>
              <a:defRPr>
                <a:latin typeface="Inter"/>
                <a:ea typeface="Inter"/>
                <a:cs typeface="Inter"/>
                <a:sym typeface="Inter"/>
              </a:defRPr>
            </a:lvl9pPr>
          </a:lstStyle>
          <a:p>
            <a:endParaRPr/>
          </a:p>
        </p:txBody>
      </p:sp>
      <p:sp>
        <p:nvSpPr>
          <p:cNvPr id="92" name="Google Shape;92;p16"/>
          <p:cNvSpPr txBox="1">
            <a:spLocks noGrp="1"/>
          </p:cNvSpPr>
          <p:nvPr>
            <p:ph type="subTitle" idx="6"/>
          </p:nvPr>
        </p:nvSpPr>
        <p:spPr>
          <a:xfrm>
            <a:off x="961983" y="3845244"/>
            <a:ext cx="2738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93" name="Google Shape;93;p16"/>
          <p:cNvSpPr txBox="1">
            <a:spLocks noGrp="1"/>
          </p:cNvSpPr>
          <p:nvPr>
            <p:ph type="title" idx="7"/>
          </p:nvPr>
        </p:nvSpPr>
        <p:spPr>
          <a:xfrm>
            <a:off x="962000" y="4844957"/>
            <a:ext cx="2738400" cy="5852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2200"/>
              <a:buNone/>
              <a:defRPr sz="2667"/>
            </a:lvl1pPr>
            <a:lvl2pPr lvl="1" rtl="0">
              <a:spcBef>
                <a:spcPts val="0"/>
              </a:spcBef>
              <a:spcAft>
                <a:spcPts val="0"/>
              </a:spcAft>
              <a:buSzPts val="2800"/>
              <a:buNone/>
              <a:defRPr>
                <a:latin typeface="Inter"/>
                <a:ea typeface="Inter"/>
                <a:cs typeface="Inter"/>
                <a:sym typeface="Inter"/>
              </a:defRPr>
            </a:lvl2pPr>
            <a:lvl3pPr lvl="2" rtl="0">
              <a:spcBef>
                <a:spcPts val="0"/>
              </a:spcBef>
              <a:spcAft>
                <a:spcPts val="0"/>
              </a:spcAft>
              <a:buSzPts val="2800"/>
              <a:buNone/>
              <a:defRPr>
                <a:latin typeface="Inter"/>
                <a:ea typeface="Inter"/>
                <a:cs typeface="Inter"/>
                <a:sym typeface="Inter"/>
              </a:defRPr>
            </a:lvl3pPr>
            <a:lvl4pPr lvl="3" rtl="0">
              <a:spcBef>
                <a:spcPts val="0"/>
              </a:spcBef>
              <a:spcAft>
                <a:spcPts val="0"/>
              </a:spcAft>
              <a:buSzPts val="2800"/>
              <a:buNone/>
              <a:defRPr>
                <a:latin typeface="Inter"/>
                <a:ea typeface="Inter"/>
                <a:cs typeface="Inter"/>
                <a:sym typeface="Inter"/>
              </a:defRPr>
            </a:lvl4pPr>
            <a:lvl5pPr lvl="4" rtl="0">
              <a:spcBef>
                <a:spcPts val="0"/>
              </a:spcBef>
              <a:spcAft>
                <a:spcPts val="0"/>
              </a:spcAft>
              <a:buSzPts val="2800"/>
              <a:buNone/>
              <a:defRPr>
                <a:latin typeface="Inter"/>
                <a:ea typeface="Inter"/>
                <a:cs typeface="Inter"/>
                <a:sym typeface="Inter"/>
              </a:defRPr>
            </a:lvl5pPr>
            <a:lvl6pPr lvl="5" rtl="0">
              <a:spcBef>
                <a:spcPts val="0"/>
              </a:spcBef>
              <a:spcAft>
                <a:spcPts val="0"/>
              </a:spcAft>
              <a:buSzPts val="2800"/>
              <a:buNone/>
              <a:defRPr>
                <a:latin typeface="Inter"/>
                <a:ea typeface="Inter"/>
                <a:cs typeface="Inter"/>
                <a:sym typeface="Inter"/>
              </a:defRPr>
            </a:lvl6pPr>
            <a:lvl7pPr lvl="6" rtl="0">
              <a:spcBef>
                <a:spcPts val="0"/>
              </a:spcBef>
              <a:spcAft>
                <a:spcPts val="0"/>
              </a:spcAft>
              <a:buSzPts val="2800"/>
              <a:buNone/>
              <a:defRPr>
                <a:latin typeface="Inter"/>
                <a:ea typeface="Inter"/>
                <a:cs typeface="Inter"/>
                <a:sym typeface="Inter"/>
              </a:defRPr>
            </a:lvl7pPr>
            <a:lvl8pPr lvl="7" rtl="0">
              <a:spcBef>
                <a:spcPts val="0"/>
              </a:spcBef>
              <a:spcAft>
                <a:spcPts val="0"/>
              </a:spcAft>
              <a:buSzPts val="2800"/>
              <a:buNone/>
              <a:defRPr>
                <a:latin typeface="Inter"/>
                <a:ea typeface="Inter"/>
                <a:cs typeface="Inter"/>
                <a:sym typeface="Inter"/>
              </a:defRPr>
            </a:lvl8pPr>
            <a:lvl9pPr lvl="8" rtl="0">
              <a:spcBef>
                <a:spcPts val="0"/>
              </a:spcBef>
              <a:spcAft>
                <a:spcPts val="0"/>
              </a:spcAft>
              <a:buSzPts val="2800"/>
              <a:buNone/>
              <a:defRPr>
                <a:latin typeface="Inter"/>
                <a:ea typeface="Inter"/>
                <a:cs typeface="Inter"/>
                <a:sym typeface="Inter"/>
              </a:defRPr>
            </a:lvl9pPr>
          </a:lstStyle>
          <a:p>
            <a:endParaRPr/>
          </a:p>
        </p:txBody>
      </p:sp>
      <p:sp>
        <p:nvSpPr>
          <p:cNvPr id="94" name="Google Shape;94;p16"/>
          <p:cNvSpPr txBox="1">
            <a:spLocks noGrp="1"/>
          </p:cNvSpPr>
          <p:nvPr>
            <p:ph type="subTitle" idx="8"/>
          </p:nvPr>
        </p:nvSpPr>
        <p:spPr>
          <a:xfrm>
            <a:off x="962000" y="5361795"/>
            <a:ext cx="2738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95" name="Google Shape;95;p16"/>
          <p:cNvSpPr txBox="1">
            <a:spLocks noGrp="1"/>
          </p:cNvSpPr>
          <p:nvPr>
            <p:ph type="title" idx="9"/>
          </p:nvPr>
        </p:nvSpPr>
        <p:spPr>
          <a:xfrm>
            <a:off x="3970525" y="4844957"/>
            <a:ext cx="2738400" cy="5852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2200"/>
              <a:buNone/>
              <a:defRPr sz="2667"/>
            </a:lvl1pPr>
            <a:lvl2pPr lvl="1" rtl="0">
              <a:spcBef>
                <a:spcPts val="0"/>
              </a:spcBef>
              <a:spcAft>
                <a:spcPts val="0"/>
              </a:spcAft>
              <a:buSzPts val="2800"/>
              <a:buNone/>
              <a:defRPr>
                <a:latin typeface="Inter"/>
                <a:ea typeface="Inter"/>
                <a:cs typeface="Inter"/>
                <a:sym typeface="Inter"/>
              </a:defRPr>
            </a:lvl2pPr>
            <a:lvl3pPr lvl="2" rtl="0">
              <a:spcBef>
                <a:spcPts val="0"/>
              </a:spcBef>
              <a:spcAft>
                <a:spcPts val="0"/>
              </a:spcAft>
              <a:buSzPts val="2800"/>
              <a:buNone/>
              <a:defRPr>
                <a:latin typeface="Inter"/>
                <a:ea typeface="Inter"/>
                <a:cs typeface="Inter"/>
                <a:sym typeface="Inter"/>
              </a:defRPr>
            </a:lvl3pPr>
            <a:lvl4pPr lvl="3" rtl="0">
              <a:spcBef>
                <a:spcPts val="0"/>
              </a:spcBef>
              <a:spcAft>
                <a:spcPts val="0"/>
              </a:spcAft>
              <a:buSzPts val="2800"/>
              <a:buNone/>
              <a:defRPr>
                <a:latin typeface="Inter"/>
                <a:ea typeface="Inter"/>
                <a:cs typeface="Inter"/>
                <a:sym typeface="Inter"/>
              </a:defRPr>
            </a:lvl4pPr>
            <a:lvl5pPr lvl="4" rtl="0">
              <a:spcBef>
                <a:spcPts val="0"/>
              </a:spcBef>
              <a:spcAft>
                <a:spcPts val="0"/>
              </a:spcAft>
              <a:buSzPts val="2800"/>
              <a:buNone/>
              <a:defRPr>
                <a:latin typeface="Inter"/>
                <a:ea typeface="Inter"/>
                <a:cs typeface="Inter"/>
                <a:sym typeface="Inter"/>
              </a:defRPr>
            </a:lvl5pPr>
            <a:lvl6pPr lvl="5" rtl="0">
              <a:spcBef>
                <a:spcPts val="0"/>
              </a:spcBef>
              <a:spcAft>
                <a:spcPts val="0"/>
              </a:spcAft>
              <a:buSzPts val="2800"/>
              <a:buNone/>
              <a:defRPr>
                <a:latin typeface="Inter"/>
                <a:ea typeface="Inter"/>
                <a:cs typeface="Inter"/>
                <a:sym typeface="Inter"/>
              </a:defRPr>
            </a:lvl6pPr>
            <a:lvl7pPr lvl="6" rtl="0">
              <a:spcBef>
                <a:spcPts val="0"/>
              </a:spcBef>
              <a:spcAft>
                <a:spcPts val="0"/>
              </a:spcAft>
              <a:buSzPts val="2800"/>
              <a:buNone/>
              <a:defRPr>
                <a:latin typeface="Inter"/>
                <a:ea typeface="Inter"/>
                <a:cs typeface="Inter"/>
                <a:sym typeface="Inter"/>
              </a:defRPr>
            </a:lvl7pPr>
            <a:lvl8pPr lvl="7" rtl="0">
              <a:spcBef>
                <a:spcPts val="0"/>
              </a:spcBef>
              <a:spcAft>
                <a:spcPts val="0"/>
              </a:spcAft>
              <a:buSzPts val="2800"/>
              <a:buNone/>
              <a:defRPr>
                <a:latin typeface="Inter"/>
                <a:ea typeface="Inter"/>
                <a:cs typeface="Inter"/>
                <a:sym typeface="Inter"/>
              </a:defRPr>
            </a:lvl8pPr>
            <a:lvl9pPr lvl="8" rtl="0">
              <a:spcBef>
                <a:spcPts val="0"/>
              </a:spcBef>
              <a:spcAft>
                <a:spcPts val="0"/>
              </a:spcAft>
              <a:buSzPts val="2800"/>
              <a:buNone/>
              <a:defRPr>
                <a:latin typeface="Inter"/>
                <a:ea typeface="Inter"/>
                <a:cs typeface="Inter"/>
                <a:sym typeface="Inter"/>
              </a:defRPr>
            </a:lvl9pPr>
          </a:lstStyle>
          <a:p>
            <a:endParaRPr/>
          </a:p>
        </p:txBody>
      </p:sp>
      <p:sp>
        <p:nvSpPr>
          <p:cNvPr id="96" name="Google Shape;96;p16"/>
          <p:cNvSpPr txBox="1">
            <a:spLocks noGrp="1"/>
          </p:cNvSpPr>
          <p:nvPr>
            <p:ph type="subTitle" idx="13"/>
          </p:nvPr>
        </p:nvSpPr>
        <p:spPr>
          <a:xfrm>
            <a:off x="3970516" y="5361795"/>
            <a:ext cx="2738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97" name="Google Shape;97;p16"/>
          <p:cNvSpPr txBox="1">
            <a:spLocks noGrp="1"/>
          </p:cNvSpPr>
          <p:nvPr>
            <p:ph type="title" idx="14"/>
          </p:nvPr>
        </p:nvSpPr>
        <p:spPr>
          <a:xfrm>
            <a:off x="3970533" y="3331885"/>
            <a:ext cx="2738400" cy="5852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2200"/>
              <a:buNone/>
              <a:defRPr sz="2667"/>
            </a:lvl1pPr>
            <a:lvl2pPr lvl="1" rtl="0">
              <a:spcBef>
                <a:spcPts val="0"/>
              </a:spcBef>
              <a:spcAft>
                <a:spcPts val="0"/>
              </a:spcAft>
              <a:buSzPts val="2800"/>
              <a:buNone/>
              <a:defRPr>
                <a:latin typeface="Inter"/>
                <a:ea typeface="Inter"/>
                <a:cs typeface="Inter"/>
                <a:sym typeface="Inter"/>
              </a:defRPr>
            </a:lvl2pPr>
            <a:lvl3pPr lvl="2" rtl="0">
              <a:spcBef>
                <a:spcPts val="0"/>
              </a:spcBef>
              <a:spcAft>
                <a:spcPts val="0"/>
              </a:spcAft>
              <a:buSzPts val="2800"/>
              <a:buNone/>
              <a:defRPr>
                <a:latin typeface="Inter"/>
                <a:ea typeface="Inter"/>
                <a:cs typeface="Inter"/>
                <a:sym typeface="Inter"/>
              </a:defRPr>
            </a:lvl3pPr>
            <a:lvl4pPr lvl="3" rtl="0">
              <a:spcBef>
                <a:spcPts val="0"/>
              </a:spcBef>
              <a:spcAft>
                <a:spcPts val="0"/>
              </a:spcAft>
              <a:buSzPts val="2800"/>
              <a:buNone/>
              <a:defRPr>
                <a:latin typeface="Inter"/>
                <a:ea typeface="Inter"/>
                <a:cs typeface="Inter"/>
                <a:sym typeface="Inter"/>
              </a:defRPr>
            </a:lvl4pPr>
            <a:lvl5pPr lvl="4" rtl="0">
              <a:spcBef>
                <a:spcPts val="0"/>
              </a:spcBef>
              <a:spcAft>
                <a:spcPts val="0"/>
              </a:spcAft>
              <a:buSzPts val="2800"/>
              <a:buNone/>
              <a:defRPr>
                <a:latin typeface="Inter"/>
                <a:ea typeface="Inter"/>
                <a:cs typeface="Inter"/>
                <a:sym typeface="Inter"/>
              </a:defRPr>
            </a:lvl5pPr>
            <a:lvl6pPr lvl="5" rtl="0">
              <a:spcBef>
                <a:spcPts val="0"/>
              </a:spcBef>
              <a:spcAft>
                <a:spcPts val="0"/>
              </a:spcAft>
              <a:buSzPts val="2800"/>
              <a:buNone/>
              <a:defRPr>
                <a:latin typeface="Inter"/>
                <a:ea typeface="Inter"/>
                <a:cs typeface="Inter"/>
                <a:sym typeface="Inter"/>
              </a:defRPr>
            </a:lvl6pPr>
            <a:lvl7pPr lvl="6" rtl="0">
              <a:spcBef>
                <a:spcPts val="0"/>
              </a:spcBef>
              <a:spcAft>
                <a:spcPts val="0"/>
              </a:spcAft>
              <a:buSzPts val="2800"/>
              <a:buNone/>
              <a:defRPr>
                <a:latin typeface="Inter"/>
                <a:ea typeface="Inter"/>
                <a:cs typeface="Inter"/>
                <a:sym typeface="Inter"/>
              </a:defRPr>
            </a:lvl7pPr>
            <a:lvl8pPr lvl="7" rtl="0">
              <a:spcBef>
                <a:spcPts val="0"/>
              </a:spcBef>
              <a:spcAft>
                <a:spcPts val="0"/>
              </a:spcAft>
              <a:buSzPts val="2800"/>
              <a:buNone/>
              <a:defRPr>
                <a:latin typeface="Inter"/>
                <a:ea typeface="Inter"/>
                <a:cs typeface="Inter"/>
                <a:sym typeface="Inter"/>
              </a:defRPr>
            </a:lvl8pPr>
            <a:lvl9pPr lvl="8" rtl="0">
              <a:spcBef>
                <a:spcPts val="0"/>
              </a:spcBef>
              <a:spcAft>
                <a:spcPts val="0"/>
              </a:spcAft>
              <a:buSzPts val="2800"/>
              <a:buNone/>
              <a:defRPr>
                <a:latin typeface="Inter"/>
                <a:ea typeface="Inter"/>
                <a:cs typeface="Inter"/>
                <a:sym typeface="Inter"/>
              </a:defRPr>
            </a:lvl9pPr>
          </a:lstStyle>
          <a:p>
            <a:endParaRPr/>
          </a:p>
        </p:txBody>
      </p:sp>
      <p:sp>
        <p:nvSpPr>
          <p:cNvPr id="98" name="Google Shape;98;p16"/>
          <p:cNvSpPr txBox="1">
            <a:spLocks noGrp="1"/>
          </p:cNvSpPr>
          <p:nvPr>
            <p:ph type="subTitle" idx="15"/>
          </p:nvPr>
        </p:nvSpPr>
        <p:spPr>
          <a:xfrm>
            <a:off x="3970516" y="3848723"/>
            <a:ext cx="2738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Tree>
    <p:extLst>
      <p:ext uri="{BB962C8B-B14F-4D97-AF65-F5344CB8AC3E}">
        <p14:creationId xmlns:p14="http://schemas.microsoft.com/office/powerpoint/2010/main" val="2291448602"/>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99"/>
        <p:cNvGrpSpPr/>
        <p:nvPr/>
      </p:nvGrpSpPr>
      <p:grpSpPr>
        <a:xfrm>
          <a:off x="0" y="0"/>
          <a:ext cx="0" cy="0"/>
          <a:chOff x="0" y="0"/>
          <a:chExt cx="0" cy="0"/>
        </a:xfrm>
      </p:grpSpPr>
      <p:sp>
        <p:nvSpPr>
          <p:cNvPr id="100" name="Google Shape;100;p17"/>
          <p:cNvSpPr/>
          <p:nvPr/>
        </p:nvSpPr>
        <p:spPr>
          <a:xfrm>
            <a:off x="449400" y="378600"/>
            <a:ext cx="11293200" cy="6100800"/>
          </a:xfrm>
          <a:prstGeom prst="roundRect">
            <a:avLst>
              <a:gd name="adj" fmla="val 4514"/>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 name="Google Shape;101;p17"/>
          <p:cNvSpPr txBox="1">
            <a:spLocks noGrp="1"/>
          </p:cNvSpPr>
          <p:nvPr>
            <p:ph type="title"/>
          </p:nvPr>
        </p:nvSpPr>
        <p:spPr>
          <a:xfrm>
            <a:off x="5307667" y="4676600"/>
            <a:ext cx="5933200" cy="707600"/>
          </a:xfrm>
          <a:prstGeom prst="rect">
            <a:avLst/>
          </a:prstGeom>
          <a:noFill/>
        </p:spPr>
        <p:txBody>
          <a:bodyPr spcFirstLastPara="1" wrap="square" lIns="91425" tIns="91425" rIns="91425" bIns="91425" anchor="t" anchorCtr="0">
            <a:noAutofit/>
          </a:bodyPr>
          <a:lstStyle>
            <a:lvl1pPr lvl="0" algn="r" rtl="0">
              <a:spcBef>
                <a:spcPts val="0"/>
              </a:spcBef>
              <a:spcAft>
                <a:spcPts val="0"/>
              </a:spcAft>
              <a:buSzPts val="2200"/>
              <a:buNone/>
              <a:defRPr sz="2667"/>
            </a:lvl1pPr>
            <a:lvl2pPr lvl="1" algn="r" rtl="0">
              <a:spcBef>
                <a:spcPts val="0"/>
              </a:spcBef>
              <a:spcAft>
                <a:spcPts val="0"/>
              </a:spcAft>
              <a:buSzPts val="2200"/>
              <a:buNone/>
              <a:defRPr sz="2933"/>
            </a:lvl2pPr>
            <a:lvl3pPr lvl="2" algn="r" rtl="0">
              <a:spcBef>
                <a:spcPts val="0"/>
              </a:spcBef>
              <a:spcAft>
                <a:spcPts val="0"/>
              </a:spcAft>
              <a:buSzPts val="2200"/>
              <a:buNone/>
              <a:defRPr sz="2933"/>
            </a:lvl3pPr>
            <a:lvl4pPr lvl="3" algn="r" rtl="0">
              <a:spcBef>
                <a:spcPts val="0"/>
              </a:spcBef>
              <a:spcAft>
                <a:spcPts val="0"/>
              </a:spcAft>
              <a:buSzPts val="2200"/>
              <a:buNone/>
              <a:defRPr sz="2933"/>
            </a:lvl4pPr>
            <a:lvl5pPr lvl="4" algn="r" rtl="0">
              <a:spcBef>
                <a:spcPts val="0"/>
              </a:spcBef>
              <a:spcAft>
                <a:spcPts val="0"/>
              </a:spcAft>
              <a:buSzPts val="2200"/>
              <a:buNone/>
              <a:defRPr sz="2933"/>
            </a:lvl5pPr>
            <a:lvl6pPr lvl="5" algn="r" rtl="0">
              <a:spcBef>
                <a:spcPts val="0"/>
              </a:spcBef>
              <a:spcAft>
                <a:spcPts val="0"/>
              </a:spcAft>
              <a:buSzPts val="2200"/>
              <a:buNone/>
              <a:defRPr sz="2933"/>
            </a:lvl6pPr>
            <a:lvl7pPr lvl="6" algn="r" rtl="0">
              <a:spcBef>
                <a:spcPts val="0"/>
              </a:spcBef>
              <a:spcAft>
                <a:spcPts val="0"/>
              </a:spcAft>
              <a:buSzPts val="2200"/>
              <a:buNone/>
              <a:defRPr sz="2933"/>
            </a:lvl7pPr>
            <a:lvl8pPr lvl="7" algn="r" rtl="0">
              <a:spcBef>
                <a:spcPts val="0"/>
              </a:spcBef>
              <a:spcAft>
                <a:spcPts val="0"/>
              </a:spcAft>
              <a:buSzPts val="2200"/>
              <a:buNone/>
              <a:defRPr sz="2933"/>
            </a:lvl8pPr>
            <a:lvl9pPr lvl="8" algn="r" rtl="0">
              <a:spcBef>
                <a:spcPts val="0"/>
              </a:spcBef>
              <a:spcAft>
                <a:spcPts val="0"/>
              </a:spcAft>
              <a:buSzPts val="2200"/>
              <a:buNone/>
              <a:defRPr sz="2933"/>
            </a:lvl9pPr>
          </a:lstStyle>
          <a:p>
            <a:endParaRPr/>
          </a:p>
        </p:txBody>
      </p:sp>
      <p:sp>
        <p:nvSpPr>
          <p:cNvPr id="102" name="Google Shape;102;p17"/>
          <p:cNvSpPr txBox="1">
            <a:spLocks noGrp="1"/>
          </p:cNvSpPr>
          <p:nvPr>
            <p:ph type="subTitle" idx="1"/>
          </p:nvPr>
        </p:nvSpPr>
        <p:spPr>
          <a:xfrm>
            <a:off x="5307833" y="1276400"/>
            <a:ext cx="5933200" cy="34492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000"/>
              <a:buNone/>
              <a:defRPr sz="3867"/>
            </a:lvl1pPr>
            <a:lvl2pPr lvl="1" algn="r" rtl="0">
              <a:spcBef>
                <a:spcPts val="0"/>
              </a:spcBef>
              <a:spcAft>
                <a:spcPts val="0"/>
              </a:spcAft>
              <a:buSzPts val="2000"/>
              <a:buNone/>
              <a:defRPr sz="2667"/>
            </a:lvl2pPr>
            <a:lvl3pPr lvl="2" algn="r" rtl="0">
              <a:spcBef>
                <a:spcPts val="0"/>
              </a:spcBef>
              <a:spcAft>
                <a:spcPts val="0"/>
              </a:spcAft>
              <a:buSzPts val="2000"/>
              <a:buNone/>
              <a:defRPr sz="2667"/>
            </a:lvl3pPr>
            <a:lvl4pPr lvl="3" algn="r" rtl="0">
              <a:spcBef>
                <a:spcPts val="0"/>
              </a:spcBef>
              <a:spcAft>
                <a:spcPts val="0"/>
              </a:spcAft>
              <a:buSzPts val="2000"/>
              <a:buNone/>
              <a:defRPr sz="2667"/>
            </a:lvl4pPr>
            <a:lvl5pPr lvl="4" algn="r" rtl="0">
              <a:spcBef>
                <a:spcPts val="0"/>
              </a:spcBef>
              <a:spcAft>
                <a:spcPts val="0"/>
              </a:spcAft>
              <a:buSzPts val="2000"/>
              <a:buNone/>
              <a:defRPr sz="2667"/>
            </a:lvl5pPr>
            <a:lvl6pPr lvl="5" algn="r" rtl="0">
              <a:spcBef>
                <a:spcPts val="0"/>
              </a:spcBef>
              <a:spcAft>
                <a:spcPts val="0"/>
              </a:spcAft>
              <a:buSzPts val="2000"/>
              <a:buNone/>
              <a:defRPr sz="2667"/>
            </a:lvl6pPr>
            <a:lvl7pPr lvl="6" algn="r" rtl="0">
              <a:spcBef>
                <a:spcPts val="0"/>
              </a:spcBef>
              <a:spcAft>
                <a:spcPts val="0"/>
              </a:spcAft>
              <a:buSzPts val="2000"/>
              <a:buNone/>
              <a:defRPr sz="2667"/>
            </a:lvl7pPr>
            <a:lvl8pPr lvl="7" algn="r" rtl="0">
              <a:spcBef>
                <a:spcPts val="0"/>
              </a:spcBef>
              <a:spcAft>
                <a:spcPts val="0"/>
              </a:spcAft>
              <a:buSzPts val="2000"/>
              <a:buNone/>
              <a:defRPr sz="2667"/>
            </a:lvl8pPr>
            <a:lvl9pPr lvl="8" algn="r" rtl="0">
              <a:spcBef>
                <a:spcPts val="0"/>
              </a:spcBef>
              <a:spcAft>
                <a:spcPts val="0"/>
              </a:spcAft>
              <a:buSzPts val="2000"/>
              <a:buNone/>
              <a:defRPr sz="2667"/>
            </a:lvl9pPr>
          </a:lstStyle>
          <a:p>
            <a:endParaRPr/>
          </a:p>
        </p:txBody>
      </p:sp>
    </p:spTree>
    <p:extLst>
      <p:ext uri="{BB962C8B-B14F-4D97-AF65-F5344CB8AC3E}">
        <p14:creationId xmlns:p14="http://schemas.microsoft.com/office/powerpoint/2010/main" val="1756126222"/>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103"/>
        <p:cNvGrpSpPr/>
        <p:nvPr/>
      </p:nvGrpSpPr>
      <p:grpSpPr>
        <a:xfrm>
          <a:off x="0" y="0"/>
          <a:ext cx="0" cy="0"/>
          <a:chOff x="0" y="0"/>
          <a:chExt cx="0" cy="0"/>
        </a:xfrm>
      </p:grpSpPr>
      <p:sp>
        <p:nvSpPr>
          <p:cNvPr id="104" name="Google Shape;104;p18"/>
          <p:cNvSpPr/>
          <p:nvPr/>
        </p:nvSpPr>
        <p:spPr>
          <a:xfrm>
            <a:off x="449400" y="378600"/>
            <a:ext cx="11293200" cy="6100800"/>
          </a:xfrm>
          <a:prstGeom prst="roundRect">
            <a:avLst>
              <a:gd name="adj" fmla="val 4514"/>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 name="Google Shape;105;p18"/>
          <p:cNvSpPr txBox="1">
            <a:spLocks noGrp="1"/>
          </p:cNvSpPr>
          <p:nvPr>
            <p:ph type="subTitle" idx="1"/>
          </p:nvPr>
        </p:nvSpPr>
        <p:spPr>
          <a:xfrm flipH="1">
            <a:off x="6453304" y="1773309"/>
            <a:ext cx="4778800" cy="548800"/>
          </a:xfrm>
          <a:prstGeom prst="rect">
            <a:avLst/>
          </a:prstGeom>
          <a:solidFill>
            <a:schemeClr val="lt2"/>
          </a:solidFill>
        </p:spPr>
        <p:txBody>
          <a:bodyPr spcFirstLastPara="1" wrap="square" lIns="91425" tIns="91425" rIns="91425" bIns="91425" anchor="t" anchorCtr="0">
            <a:noAutofit/>
          </a:bodyPr>
          <a:lstStyle>
            <a:lvl1pPr lvl="0" rtl="0">
              <a:spcBef>
                <a:spcPts val="0"/>
              </a:spcBef>
              <a:spcAft>
                <a:spcPts val="0"/>
              </a:spcAft>
              <a:buSzPts val="1400"/>
              <a:buNone/>
              <a:defRPr>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06" name="Google Shape;106;p18"/>
          <p:cNvSpPr txBox="1">
            <a:spLocks noGrp="1"/>
          </p:cNvSpPr>
          <p:nvPr>
            <p:ph type="title" hasCustomPrompt="1"/>
          </p:nvPr>
        </p:nvSpPr>
        <p:spPr>
          <a:xfrm flipH="1">
            <a:off x="6453324" y="723645"/>
            <a:ext cx="4778800" cy="9884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600"/>
              <a:buNone/>
              <a:defRPr sz="4800"/>
            </a:lvl1pPr>
            <a:lvl2pPr lvl="1" rtl="0">
              <a:spcBef>
                <a:spcPts val="0"/>
              </a:spcBef>
              <a:spcAft>
                <a:spcPts val="0"/>
              </a:spcAft>
              <a:buSzPts val="3600"/>
              <a:buNone/>
              <a:defRPr sz="4800"/>
            </a:lvl2pPr>
            <a:lvl3pPr lvl="2" rtl="0">
              <a:spcBef>
                <a:spcPts val="0"/>
              </a:spcBef>
              <a:spcAft>
                <a:spcPts val="0"/>
              </a:spcAft>
              <a:buSzPts val="3600"/>
              <a:buNone/>
              <a:defRPr sz="4800"/>
            </a:lvl3pPr>
            <a:lvl4pPr lvl="3" rtl="0">
              <a:spcBef>
                <a:spcPts val="0"/>
              </a:spcBef>
              <a:spcAft>
                <a:spcPts val="0"/>
              </a:spcAft>
              <a:buSzPts val="3600"/>
              <a:buNone/>
              <a:defRPr sz="4800"/>
            </a:lvl4pPr>
            <a:lvl5pPr lvl="4" rtl="0">
              <a:spcBef>
                <a:spcPts val="0"/>
              </a:spcBef>
              <a:spcAft>
                <a:spcPts val="0"/>
              </a:spcAft>
              <a:buSzPts val="3600"/>
              <a:buNone/>
              <a:defRPr sz="4800"/>
            </a:lvl5pPr>
            <a:lvl6pPr lvl="5" rtl="0">
              <a:spcBef>
                <a:spcPts val="0"/>
              </a:spcBef>
              <a:spcAft>
                <a:spcPts val="0"/>
              </a:spcAft>
              <a:buSzPts val="3600"/>
              <a:buNone/>
              <a:defRPr sz="4800"/>
            </a:lvl6pPr>
            <a:lvl7pPr lvl="6" rtl="0">
              <a:spcBef>
                <a:spcPts val="0"/>
              </a:spcBef>
              <a:spcAft>
                <a:spcPts val="0"/>
              </a:spcAft>
              <a:buSzPts val="3600"/>
              <a:buNone/>
              <a:defRPr sz="4800"/>
            </a:lvl7pPr>
            <a:lvl8pPr lvl="7" rtl="0">
              <a:spcBef>
                <a:spcPts val="0"/>
              </a:spcBef>
              <a:spcAft>
                <a:spcPts val="0"/>
              </a:spcAft>
              <a:buSzPts val="3600"/>
              <a:buNone/>
              <a:defRPr sz="4800"/>
            </a:lvl8pPr>
            <a:lvl9pPr lvl="8" rtl="0">
              <a:spcBef>
                <a:spcPts val="0"/>
              </a:spcBef>
              <a:spcAft>
                <a:spcPts val="0"/>
              </a:spcAft>
              <a:buSzPts val="3600"/>
              <a:buNone/>
              <a:defRPr sz="4800"/>
            </a:lvl9pPr>
          </a:lstStyle>
          <a:p>
            <a:r>
              <a:t>xx%</a:t>
            </a:r>
          </a:p>
        </p:txBody>
      </p:sp>
      <p:sp>
        <p:nvSpPr>
          <p:cNvPr id="107" name="Google Shape;107;p18"/>
          <p:cNvSpPr txBox="1">
            <a:spLocks noGrp="1"/>
          </p:cNvSpPr>
          <p:nvPr>
            <p:ph type="subTitle" idx="2"/>
          </p:nvPr>
        </p:nvSpPr>
        <p:spPr>
          <a:xfrm flipH="1">
            <a:off x="6453304" y="3513817"/>
            <a:ext cx="4778800" cy="548800"/>
          </a:xfrm>
          <a:prstGeom prst="rect">
            <a:avLst/>
          </a:prstGeom>
          <a:solidFill>
            <a:schemeClr val="lt2"/>
          </a:solidFill>
        </p:spPr>
        <p:txBody>
          <a:bodyPr spcFirstLastPara="1" wrap="square" lIns="91425" tIns="91425" rIns="91425" bIns="91425" anchor="t" anchorCtr="0">
            <a:noAutofit/>
          </a:bodyPr>
          <a:lstStyle>
            <a:lvl1pPr lvl="0" rtl="0">
              <a:spcBef>
                <a:spcPts val="0"/>
              </a:spcBef>
              <a:spcAft>
                <a:spcPts val="0"/>
              </a:spcAft>
              <a:buSzPts val="1400"/>
              <a:buNone/>
              <a:defRPr>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08" name="Google Shape;108;p18"/>
          <p:cNvSpPr txBox="1">
            <a:spLocks noGrp="1"/>
          </p:cNvSpPr>
          <p:nvPr>
            <p:ph type="title" idx="3" hasCustomPrompt="1"/>
          </p:nvPr>
        </p:nvSpPr>
        <p:spPr>
          <a:xfrm flipH="1">
            <a:off x="6453324" y="2464152"/>
            <a:ext cx="4778800" cy="9884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600"/>
              <a:buNone/>
              <a:defRPr sz="4800"/>
            </a:lvl1pPr>
            <a:lvl2pPr lvl="1" rtl="0">
              <a:spcBef>
                <a:spcPts val="0"/>
              </a:spcBef>
              <a:spcAft>
                <a:spcPts val="0"/>
              </a:spcAft>
              <a:buSzPts val="3600"/>
              <a:buNone/>
              <a:defRPr sz="4800"/>
            </a:lvl2pPr>
            <a:lvl3pPr lvl="2" rtl="0">
              <a:spcBef>
                <a:spcPts val="0"/>
              </a:spcBef>
              <a:spcAft>
                <a:spcPts val="0"/>
              </a:spcAft>
              <a:buSzPts val="3600"/>
              <a:buNone/>
              <a:defRPr sz="4800"/>
            </a:lvl3pPr>
            <a:lvl4pPr lvl="3" rtl="0">
              <a:spcBef>
                <a:spcPts val="0"/>
              </a:spcBef>
              <a:spcAft>
                <a:spcPts val="0"/>
              </a:spcAft>
              <a:buSzPts val="3600"/>
              <a:buNone/>
              <a:defRPr sz="4800"/>
            </a:lvl4pPr>
            <a:lvl5pPr lvl="4" rtl="0">
              <a:spcBef>
                <a:spcPts val="0"/>
              </a:spcBef>
              <a:spcAft>
                <a:spcPts val="0"/>
              </a:spcAft>
              <a:buSzPts val="3600"/>
              <a:buNone/>
              <a:defRPr sz="4800"/>
            </a:lvl5pPr>
            <a:lvl6pPr lvl="5" rtl="0">
              <a:spcBef>
                <a:spcPts val="0"/>
              </a:spcBef>
              <a:spcAft>
                <a:spcPts val="0"/>
              </a:spcAft>
              <a:buSzPts val="3600"/>
              <a:buNone/>
              <a:defRPr sz="4800"/>
            </a:lvl6pPr>
            <a:lvl7pPr lvl="6" rtl="0">
              <a:spcBef>
                <a:spcPts val="0"/>
              </a:spcBef>
              <a:spcAft>
                <a:spcPts val="0"/>
              </a:spcAft>
              <a:buSzPts val="3600"/>
              <a:buNone/>
              <a:defRPr sz="4800"/>
            </a:lvl7pPr>
            <a:lvl8pPr lvl="7" rtl="0">
              <a:spcBef>
                <a:spcPts val="0"/>
              </a:spcBef>
              <a:spcAft>
                <a:spcPts val="0"/>
              </a:spcAft>
              <a:buSzPts val="3600"/>
              <a:buNone/>
              <a:defRPr sz="4800"/>
            </a:lvl8pPr>
            <a:lvl9pPr lvl="8" rtl="0">
              <a:spcBef>
                <a:spcPts val="0"/>
              </a:spcBef>
              <a:spcAft>
                <a:spcPts val="0"/>
              </a:spcAft>
              <a:buSzPts val="3600"/>
              <a:buNone/>
              <a:defRPr sz="4800"/>
            </a:lvl9pPr>
          </a:lstStyle>
          <a:p>
            <a:r>
              <a:t>xx%</a:t>
            </a:r>
          </a:p>
        </p:txBody>
      </p:sp>
      <p:sp>
        <p:nvSpPr>
          <p:cNvPr id="109" name="Google Shape;109;p18"/>
          <p:cNvSpPr txBox="1">
            <a:spLocks noGrp="1"/>
          </p:cNvSpPr>
          <p:nvPr>
            <p:ph type="subTitle" idx="4"/>
          </p:nvPr>
        </p:nvSpPr>
        <p:spPr>
          <a:xfrm flipH="1">
            <a:off x="6453304" y="5231213"/>
            <a:ext cx="4778800" cy="548800"/>
          </a:xfrm>
          <a:prstGeom prst="rect">
            <a:avLst/>
          </a:prstGeom>
          <a:solidFill>
            <a:schemeClr val="lt2"/>
          </a:solidFill>
        </p:spPr>
        <p:txBody>
          <a:bodyPr spcFirstLastPara="1" wrap="square" lIns="91425" tIns="91425" rIns="91425" bIns="91425" anchor="t" anchorCtr="0">
            <a:noAutofit/>
          </a:bodyPr>
          <a:lstStyle>
            <a:lvl1pPr lvl="0" rtl="0">
              <a:spcBef>
                <a:spcPts val="0"/>
              </a:spcBef>
              <a:spcAft>
                <a:spcPts val="0"/>
              </a:spcAft>
              <a:buSzPts val="1400"/>
              <a:buNone/>
              <a:defRPr>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10" name="Google Shape;110;p18"/>
          <p:cNvSpPr txBox="1">
            <a:spLocks noGrp="1"/>
          </p:cNvSpPr>
          <p:nvPr>
            <p:ph type="title" idx="5" hasCustomPrompt="1"/>
          </p:nvPr>
        </p:nvSpPr>
        <p:spPr>
          <a:xfrm flipH="1">
            <a:off x="6453324" y="4181549"/>
            <a:ext cx="4778800" cy="9884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600"/>
              <a:buNone/>
              <a:defRPr sz="4800"/>
            </a:lvl1pPr>
            <a:lvl2pPr lvl="1" rtl="0">
              <a:spcBef>
                <a:spcPts val="0"/>
              </a:spcBef>
              <a:spcAft>
                <a:spcPts val="0"/>
              </a:spcAft>
              <a:buSzPts val="3600"/>
              <a:buNone/>
              <a:defRPr sz="4800"/>
            </a:lvl2pPr>
            <a:lvl3pPr lvl="2" rtl="0">
              <a:spcBef>
                <a:spcPts val="0"/>
              </a:spcBef>
              <a:spcAft>
                <a:spcPts val="0"/>
              </a:spcAft>
              <a:buSzPts val="3600"/>
              <a:buNone/>
              <a:defRPr sz="4800"/>
            </a:lvl3pPr>
            <a:lvl4pPr lvl="3" rtl="0">
              <a:spcBef>
                <a:spcPts val="0"/>
              </a:spcBef>
              <a:spcAft>
                <a:spcPts val="0"/>
              </a:spcAft>
              <a:buSzPts val="3600"/>
              <a:buNone/>
              <a:defRPr sz="4800"/>
            </a:lvl4pPr>
            <a:lvl5pPr lvl="4" rtl="0">
              <a:spcBef>
                <a:spcPts val="0"/>
              </a:spcBef>
              <a:spcAft>
                <a:spcPts val="0"/>
              </a:spcAft>
              <a:buSzPts val="3600"/>
              <a:buNone/>
              <a:defRPr sz="4800"/>
            </a:lvl5pPr>
            <a:lvl6pPr lvl="5" rtl="0">
              <a:spcBef>
                <a:spcPts val="0"/>
              </a:spcBef>
              <a:spcAft>
                <a:spcPts val="0"/>
              </a:spcAft>
              <a:buSzPts val="3600"/>
              <a:buNone/>
              <a:defRPr sz="4800"/>
            </a:lvl6pPr>
            <a:lvl7pPr lvl="6" rtl="0">
              <a:spcBef>
                <a:spcPts val="0"/>
              </a:spcBef>
              <a:spcAft>
                <a:spcPts val="0"/>
              </a:spcAft>
              <a:buSzPts val="3600"/>
              <a:buNone/>
              <a:defRPr sz="4800"/>
            </a:lvl7pPr>
            <a:lvl8pPr lvl="7" rtl="0">
              <a:spcBef>
                <a:spcPts val="0"/>
              </a:spcBef>
              <a:spcAft>
                <a:spcPts val="0"/>
              </a:spcAft>
              <a:buSzPts val="3600"/>
              <a:buNone/>
              <a:defRPr sz="4800"/>
            </a:lvl8pPr>
            <a:lvl9pPr lvl="8" rtl="0">
              <a:spcBef>
                <a:spcPts val="0"/>
              </a:spcBef>
              <a:spcAft>
                <a:spcPts val="0"/>
              </a:spcAft>
              <a:buSzPts val="3600"/>
              <a:buNone/>
              <a:defRPr sz="4800"/>
            </a:lvl9pPr>
          </a:lstStyle>
          <a:p>
            <a:r>
              <a:t>xx%</a:t>
            </a:r>
          </a:p>
        </p:txBody>
      </p:sp>
    </p:spTree>
    <p:extLst>
      <p:ext uri="{BB962C8B-B14F-4D97-AF65-F5344CB8AC3E}">
        <p14:creationId xmlns:p14="http://schemas.microsoft.com/office/powerpoint/2010/main" val="3714866506"/>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111"/>
        <p:cNvGrpSpPr/>
        <p:nvPr/>
      </p:nvGrpSpPr>
      <p:grpSpPr>
        <a:xfrm>
          <a:off x="0" y="0"/>
          <a:ext cx="0" cy="0"/>
          <a:chOff x="0" y="0"/>
          <a:chExt cx="0" cy="0"/>
        </a:xfrm>
      </p:grpSpPr>
      <p:sp>
        <p:nvSpPr>
          <p:cNvPr id="112" name="Google Shape;112;p19"/>
          <p:cNvSpPr/>
          <p:nvPr/>
        </p:nvSpPr>
        <p:spPr>
          <a:xfrm>
            <a:off x="449400" y="378600"/>
            <a:ext cx="11293200" cy="6100800"/>
          </a:xfrm>
          <a:prstGeom prst="roundRect">
            <a:avLst>
              <a:gd name="adj" fmla="val 4514"/>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3" name="Google Shape;113;p19"/>
          <p:cNvSpPr txBox="1">
            <a:spLocks noGrp="1"/>
          </p:cNvSpPr>
          <p:nvPr>
            <p:ph type="title"/>
          </p:nvPr>
        </p:nvSpPr>
        <p:spPr>
          <a:xfrm>
            <a:off x="950967" y="719333"/>
            <a:ext cx="10290000" cy="763600"/>
          </a:xfrm>
          <a:prstGeom prst="rect">
            <a:avLst/>
          </a:prstGeom>
          <a:noFill/>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4" name="Google Shape;114;p19"/>
          <p:cNvSpPr txBox="1">
            <a:spLocks noGrp="1"/>
          </p:cNvSpPr>
          <p:nvPr>
            <p:ph type="title" idx="2"/>
          </p:nvPr>
        </p:nvSpPr>
        <p:spPr>
          <a:xfrm>
            <a:off x="1127284" y="4613188"/>
            <a:ext cx="2779200" cy="621600"/>
          </a:xfrm>
          <a:prstGeom prst="rect">
            <a:avLst/>
          </a:prstGeom>
        </p:spPr>
        <p:txBody>
          <a:bodyPr spcFirstLastPara="1" wrap="square" lIns="91425" tIns="91425" rIns="91425" bIns="91425" anchor="b" anchorCtr="0">
            <a:noAutofit/>
          </a:bodyPr>
          <a:lstStyle>
            <a:lvl1pPr lvl="0" rtl="0">
              <a:spcBef>
                <a:spcPts val="0"/>
              </a:spcBef>
              <a:spcAft>
                <a:spcPts val="0"/>
              </a:spcAft>
              <a:buSzPts val="2200"/>
              <a:buNone/>
              <a:defRPr sz="2667"/>
            </a:lvl1pPr>
            <a:lvl2pPr lvl="1" rtl="0">
              <a:spcBef>
                <a:spcPts val="0"/>
              </a:spcBef>
              <a:spcAft>
                <a:spcPts val="0"/>
              </a:spcAft>
              <a:buSzPts val="2800"/>
              <a:buNone/>
              <a:defRPr>
                <a:latin typeface="Inter"/>
                <a:ea typeface="Inter"/>
                <a:cs typeface="Inter"/>
                <a:sym typeface="Inter"/>
              </a:defRPr>
            </a:lvl2pPr>
            <a:lvl3pPr lvl="2" rtl="0">
              <a:spcBef>
                <a:spcPts val="0"/>
              </a:spcBef>
              <a:spcAft>
                <a:spcPts val="0"/>
              </a:spcAft>
              <a:buSzPts val="2800"/>
              <a:buNone/>
              <a:defRPr>
                <a:latin typeface="Inter"/>
                <a:ea typeface="Inter"/>
                <a:cs typeface="Inter"/>
                <a:sym typeface="Inter"/>
              </a:defRPr>
            </a:lvl3pPr>
            <a:lvl4pPr lvl="3" rtl="0">
              <a:spcBef>
                <a:spcPts val="0"/>
              </a:spcBef>
              <a:spcAft>
                <a:spcPts val="0"/>
              </a:spcAft>
              <a:buSzPts val="2800"/>
              <a:buNone/>
              <a:defRPr>
                <a:latin typeface="Inter"/>
                <a:ea typeface="Inter"/>
                <a:cs typeface="Inter"/>
                <a:sym typeface="Inter"/>
              </a:defRPr>
            </a:lvl4pPr>
            <a:lvl5pPr lvl="4" rtl="0">
              <a:spcBef>
                <a:spcPts val="0"/>
              </a:spcBef>
              <a:spcAft>
                <a:spcPts val="0"/>
              </a:spcAft>
              <a:buSzPts val="2800"/>
              <a:buNone/>
              <a:defRPr>
                <a:latin typeface="Inter"/>
                <a:ea typeface="Inter"/>
                <a:cs typeface="Inter"/>
                <a:sym typeface="Inter"/>
              </a:defRPr>
            </a:lvl5pPr>
            <a:lvl6pPr lvl="5" rtl="0">
              <a:spcBef>
                <a:spcPts val="0"/>
              </a:spcBef>
              <a:spcAft>
                <a:spcPts val="0"/>
              </a:spcAft>
              <a:buSzPts val="2800"/>
              <a:buNone/>
              <a:defRPr>
                <a:latin typeface="Inter"/>
                <a:ea typeface="Inter"/>
                <a:cs typeface="Inter"/>
                <a:sym typeface="Inter"/>
              </a:defRPr>
            </a:lvl6pPr>
            <a:lvl7pPr lvl="6" rtl="0">
              <a:spcBef>
                <a:spcPts val="0"/>
              </a:spcBef>
              <a:spcAft>
                <a:spcPts val="0"/>
              </a:spcAft>
              <a:buSzPts val="2800"/>
              <a:buNone/>
              <a:defRPr>
                <a:latin typeface="Inter"/>
                <a:ea typeface="Inter"/>
                <a:cs typeface="Inter"/>
                <a:sym typeface="Inter"/>
              </a:defRPr>
            </a:lvl7pPr>
            <a:lvl8pPr lvl="7" rtl="0">
              <a:spcBef>
                <a:spcPts val="0"/>
              </a:spcBef>
              <a:spcAft>
                <a:spcPts val="0"/>
              </a:spcAft>
              <a:buSzPts val="2800"/>
              <a:buNone/>
              <a:defRPr>
                <a:latin typeface="Inter"/>
                <a:ea typeface="Inter"/>
                <a:cs typeface="Inter"/>
                <a:sym typeface="Inter"/>
              </a:defRPr>
            </a:lvl8pPr>
            <a:lvl9pPr lvl="8" rtl="0">
              <a:spcBef>
                <a:spcPts val="0"/>
              </a:spcBef>
              <a:spcAft>
                <a:spcPts val="0"/>
              </a:spcAft>
              <a:buSzPts val="2800"/>
              <a:buNone/>
              <a:defRPr>
                <a:latin typeface="Inter"/>
                <a:ea typeface="Inter"/>
                <a:cs typeface="Inter"/>
                <a:sym typeface="Inter"/>
              </a:defRPr>
            </a:lvl9pPr>
          </a:lstStyle>
          <a:p>
            <a:endParaRPr/>
          </a:p>
        </p:txBody>
      </p:sp>
      <p:sp>
        <p:nvSpPr>
          <p:cNvPr id="115" name="Google Shape;115;p19"/>
          <p:cNvSpPr txBox="1">
            <a:spLocks noGrp="1"/>
          </p:cNvSpPr>
          <p:nvPr>
            <p:ph type="subTitle" idx="1"/>
          </p:nvPr>
        </p:nvSpPr>
        <p:spPr>
          <a:xfrm>
            <a:off x="1127285" y="5185067"/>
            <a:ext cx="2779200" cy="816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16" name="Google Shape;116;p19"/>
          <p:cNvSpPr txBox="1">
            <a:spLocks noGrp="1"/>
          </p:cNvSpPr>
          <p:nvPr>
            <p:ph type="title" idx="3" hasCustomPrompt="1"/>
          </p:nvPr>
        </p:nvSpPr>
        <p:spPr>
          <a:xfrm>
            <a:off x="1127300" y="4014823"/>
            <a:ext cx="2779200" cy="6868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solidFill>
                  <a:schemeClr val="lt2"/>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117" name="Google Shape;117;p19"/>
          <p:cNvSpPr txBox="1">
            <a:spLocks noGrp="1"/>
          </p:cNvSpPr>
          <p:nvPr>
            <p:ph type="title" idx="4"/>
          </p:nvPr>
        </p:nvSpPr>
        <p:spPr>
          <a:xfrm>
            <a:off x="4702345" y="4613188"/>
            <a:ext cx="2779200" cy="621600"/>
          </a:xfrm>
          <a:prstGeom prst="rect">
            <a:avLst/>
          </a:prstGeom>
        </p:spPr>
        <p:txBody>
          <a:bodyPr spcFirstLastPara="1" wrap="square" lIns="91425" tIns="91425" rIns="91425" bIns="91425" anchor="b" anchorCtr="0">
            <a:noAutofit/>
          </a:bodyPr>
          <a:lstStyle>
            <a:lvl1pPr lvl="0" rtl="0">
              <a:spcBef>
                <a:spcPts val="0"/>
              </a:spcBef>
              <a:spcAft>
                <a:spcPts val="0"/>
              </a:spcAft>
              <a:buSzPts val="2200"/>
              <a:buNone/>
              <a:defRPr sz="2667"/>
            </a:lvl1pPr>
            <a:lvl2pPr lvl="1" rtl="0">
              <a:spcBef>
                <a:spcPts val="0"/>
              </a:spcBef>
              <a:spcAft>
                <a:spcPts val="0"/>
              </a:spcAft>
              <a:buSzPts val="2800"/>
              <a:buNone/>
              <a:defRPr>
                <a:latin typeface="Inter"/>
                <a:ea typeface="Inter"/>
                <a:cs typeface="Inter"/>
                <a:sym typeface="Inter"/>
              </a:defRPr>
            </a:lvl2pPr>
            <a:lvl3pPr lvl="2" rtl="0">
              <a:spcBef>
                <a:spcPts val="0"/>
              </a:spcBef>
              <a:spcAft>
                <a:spcPts val="0"/>
              </a:spcAft>
              <a:buSzPts val="2800"/>
              <a:buNone/>
              <a:defRPr>
                <a:latin typeface="Inter"/>
                <a:ea typeface="Inter"/>
                <a:cs typeface="Inter"/>
                <a:sym typeface="Inter"/>
              </a:defRPr>
            </a:lvl3pPr>
            <a:lvl4pPr lvl="3" rtl="0">
              <a:spcBef>
                <a:spcPts val="0"/>
              </a:spcBef>
              <a:spcAft>
                <a:spcPts val="0"/>
              </a:spcAft>
              <a:buSzPts val="2800"/>
              <a:buNone/>
              <a:defRPr>
                <a:latin typeface="Inter"/>
                <a:ea typeface="Inter"/>
                <a:cs typeface="Inter"/>
                <a:sym typeface="Inter"/>
              </a:defRPr>
            </a:lvl4pPr>
            <a:lvl5pPr lvl="4" rtl="0">
              <a:spcBef>
                <a:spcPts val="0"/>
              </a:spcBef>
              <a:spcAft>
                <a:spcPts val="0"/>
              </a:spcAft>
              <a:buSzPts val="2800"/>
              <a:buNone/>
              <a:defRPr>
                <a:latin typeface="Inter"/>
                <a:ea typeface="Inter"/>
                <a:cs typeface="Inter"/>
                <a:sym typeface="Inter"/>
              </a:defRPr>
            </a:lvl5pPr>
            <a:lvl6pPr lvl="5" rtl="0">
              <a:spcBef>
                <a:spcPts val="0"/>
              </a:spcBef>
              <a:spcAft>
                <a:spcPts val="0"/>
              </a:spcAft>
              <a:buSzPts val="2800"/>
              <a:buNone/>
              <a:defRPr>
                <a:latin typeface="Inter"/>
                <a:ea typeface="Inter"/>
                <a:cs typeface="Inter"/>
                <a:sym typeface="Inter"/>
              </a:defRPr>
            </a:lvl6pPr>
            <a:lvl7pPr lvl="6" rtl="0">
              <a:spcBef>
                <a:spcPts val="0"/>
              </a:spcBef>
              <a:spcAft>
                <a:spcPts val="0"/>
              </a:spcAft>
              <a:buSzPts val="2800"/>
              <a:buNone/>
              <a:defRPr>
                <a:latin typeface="Inter"/>
                <a:ea typeface="Inter"/>
                <a:cs typeface="Inter"/>
                <a:sym typeface="Inter"/>
              </a:defRPr>
            </a:lvl7pPr>
            <a:lvl8pPr lvl="7" rtl="0">
              <a:spcBef>
                <a:spcPts val="0"/>
              </a:spcBef>
              <a:spcAft>
                <a:spcPts val="0"/>
              </a:spcAft>
              <a:buSzPts val="2800"/>
              <a:buNone/>
              <a:defRPr>
                <a:latin typeface="Inter"/>
                <a:ea typeface="Inter"/>
                <a:cs typeface="Inter"/>
                <a:sym typeface="Inter"/>
              </a:defRPr>
            </a:lvl8pPr>
            <a:lvl9pPr lvl="8" rtl="0">
              <a:spcBef>
                <a:spcPts val="0"/>
              </a:spcBef>
              <a:spcAft>
                <a:spcPts val="0"/>
              </a:spcAft>
              <a:buSzPts val="2800"/>
              <a:buNone/>
              <a:defRPr>
                <a:latin typeface="Inter"/>
                <a:ea typeface="Inter"/>
                <a:cs typeface="Inter"/>
                <a:sym typeface="Inter"/>
              </a:defRPr>
            </a:lvl9pPr>
          </a:lstStyle>
          <a:p>
            <a:endParaRPr/>
          </a:p>
        </p:txBody>
      </p:sp>
      <p:sp>
        <p:nvSpPr>
          <p:cNvPr id="118" name="Google Shape;118;p19"/>
          <p:cNvSpPr txBox="1">
            <a:spLocks noGrp="1"/>
          </p:cNvSpPr>
          <p:nvPr>
            <p:ph type="subTitle" idx="5"/>
          </p:nvPr>
        </p:nvSpPr>
        <p:spPr>
          <a:xfrm>
            <a:off x="4702348" y="5185067"/>
            <a:ext cx="2779200" cy="816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19" name="Google Shape;119;p19"/>
          <p:cNvSpPr txBox="1">
            <a:spLocks noGrp="1"/>
          </p:cNvSpPr>
          <p:nvPr>
            <p:ph type="title" idx="6" hasCustomPrompt="1"/>
          </p:nvPr>
        </p:nvSpPr>
        <p:spPr>
          <a:xfrm>
            <a:off x="4702337" y="4014823"/>
            <a:ext cx="2779200" cy="6868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solidFill>
                  <a:schemeClr val="lt2"/>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120" name="Google Shape;120;p19"/>
          <p:cNvSpPr txBox="1">
            <a:spLocks noGrp="1"/>
          </p:cNvSpPr>
          <p:nvPr>
            <p:ph type="title" idx="7"/>
          </p:nvPr>
        </p:nvSpPr>
        <p:spPr>
          <a:xfrm>
            <a:off x="8300777" y="4613188"/>
            <a:ext cx="2779200" cy="621600"/>
          </a:xfrm>
          <a:prstGeom prst="rect">
            <a:avLst/>
          </a:prstGeom>
        </p:spPr>
        <p:txBody>
          <a:bodyPr spcFirstLastPara="1" wrap="square" lIns="91425" tIns="91425" rIns="91425" bIns="91425" anchor="b" anchorCtr="0">
            <a:noAutofit/>
          </a:bodyPr>
          <a:lstStyle>
            <a:lvl1pPr lvl="0" rtl="0">
              <a:spcBef>
                <a:spcPts val="0"/>
              </a:spcBef>
              <a:spcAft>
                <a:spcPts val="0"/>
              </a:spcAft>
              <a:buSzPts val="2200"/>
              <a:buNone/>
              <a:defRPr sz="2667"/>
            </a:lvl1pPr>
            <a:lvl2pPr lvl="1" rtl="0">
              <a:spcBef>
                <a:spcPts val="0"/>
              </a:spcBef>
              <a:spcAft>
                <a:spcPts val="0"/>
              </a:spcAft>
              <a:buSzPts val="2800"/>
              <a:buNone/>
              <a:defRPr>
                <a:latin typeface="Inter"/>
                <a:ea typeface="Inter"/>
                <a:cs typeface="Inter"/>
                <a:sym typeface="Inter"/>
              </a:defRPr>
            </a:lvl2pPr>
            <a:lvl3pPr lvl="2" rtl="0">
              <a:spcBef>
                <a:spcPts val="0"/>
              </a:spcBef>
              <a:spcAft>
                <a:spcPts val="0"/>
              </a:spcAft>
              <a:buSzPts val="2800"/>
              <a:buNone/>
              <a:defRPr>
                <a:latin typeface="Inter"/>
                <a:ea typeface="Inter"/>
                <a:cs typeface="Inter"/>
                <a:sym typeface="Inter"/>
              </a:defRPr>
            </a:lvl3pPr>
            <a:lvl4pPr lvl="3" rtl="0">
              <a:spcBef>
                <a:spcPts val="0"/>
              </a:spcBef>
              <a:spcAft>
                <a:spcPts val="0"/>
              </a:spcAft>
              <a:buSzPts val="2800"/>
              <a:buNone/>
              <a:defRPr>
                <a:latin typeface="Inter"/>
                <a:ea typeface="Inter"/>
                <a:cs typeface="Inter"/>
                <a:sym typeface="Inter"/>
              </a:defRPr>
            </a:lvl4pPr>
            <a:lvl5pPr lvl="4" rtl="0">
              <a:spcBef>
                <a:spcPts val="0"/>
              </a:spcBef>
              <a:spcAft>
                <a:spcPts val="0"/>
              </a:spcAft>
              <a:buSzPts val="2800"/>
              <a:buNone/>
              <a:defRPr>
                <a:latin typeface="Inter"/>
                <a:ea typeface="Inter"/>
                <a:cs typeface="Inter"/>
                <a:sym typeface="Inter"/>
              </a:defRPr>
            </a:lvl5pPr>
            <a:lvl6pPr lvl="5" rtl="0">
              <a:spcBef>
                <a:spcPts val="0"/>
              </a:spcBef>
              <a:spcAft>
                <a:spcPts val="0"/>
              </a:spcAft>
              <a:buSzPts val="2800"/>
              <a:buNone/>
              <a:defRPr>
                <a:latin typeface="Inter"/>
                <a:ea typeface="Inter"/>
                <a:cs typeface="Inter"/>
                <a:sym typeface="Inter"/>
              </a:defRPr>
            </a:lvl6pPr>
            <a:lvl7pPr lvl="6" rtl="0">
              <a:spcBef>
                <a:spcPts val="0"/>
              </a:spcBef>
              <a:spcAft>
                <a:spcPts val="0"/>
              </a:spcAft>
              <a:buSzPts val="2800"/>
              <a:buNone/>
              <a:defRPr>
                <a:latin typeface="Inter"/>
                <a:ea typeface="Inter"/>
                <a:cs typeface="Inter"/>
                <a:sym typeface="Inter"/>
              </a:defRPr>
            </a:lvl7pPr>
            <a:lvl8pPr lvl="7" rtl="0">
              <a:spcBef>
                <a:spcPts val="0"/>
              </a:spcBef>
              <a:spcAft>
                <a:spcPts val="0"/>
              </a:spcAft>
              <a:buSzPts val="2800"/>
              <a:buNone/>
              <a:defRPr>
                <a:latin typeface="Inter"/>
                <a:ea typeface="Inter"/>
                <a:cs typeface="Inter"/>
                <a:sym typeface="Inter"/>
              </a:defRPr>
            </a:lvl8pPr>
            <a:lvl9pPr lvl="8" rtl="0">
              <a:spcBef>
                <a:spcPts val="0"/>
              </a:spcBef>
              <a:spcAft>
                <a:spcPts val="0"/>
              </a:spcAft>
              <a:buSzPts val="2800"/>
              <a:buNone/>
              <a:defRPr>
                <a:latin typeface="Inter"/>
                <a:ea typeface="Inter"/>
                <a:cs typeface="Inter"/>
                <a:sym typeface="Inter"/>
              </a:defRPr>
            </a:lvl9pPr>
          </a:lstStyle>
          <a:p>
            <a:endParaRPr/>
          </a:p>
        </p:txBody>
      </p:sp>
      <p:sp>
        <p:nvSpPr>
          <p:cNvPr id="121" name="Google Shape;121;p19"/>
          <p:cNvSpPr txBox="1">
            <a:spLocks noGrp="1"/>
          </p:cNvSpPr>
          <p:nvPr>
            <p:ph type="subTitle" idx="8"/>
          </p:nvPr>
        </p:nvSpPr>
        <p:spPr>
          <a:xfrm>
            <a:off x="8300783" y="5185067"/>
            <a:ext cx="2779200" cy="816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22" name="Google Shape;122;p19"/>
          <p:cNvSpPr txBox="1">
            <a:spLocks noGrp="1"/>
          </p:cNvSpPr>
          <p:nvPr>
            <p:ph type="title" idx="9" hasCustomPrompt="1"/>
          </p:nvPr>
        </p:nvSpPr>
        <p:spPr>
          <a:xfrm>
            <a:off x="8300773" y="4014823"/>
            <a:ext cx="2779200" cy="6868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solidFill>
                  <a:schemeClr val="lt2"/>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Tree>
    <p:extLst>
      <p:ext uri="{BB962C8B-B14F-4D97-AF65-F5344CB8AC3E}">
        <p14:creationId xmlns:p14="http://schemas.microsoft.com/office/powerpoint/2010/main" val="2616367312"/>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123"/>
        <p:cNvGrpSpPr/>
        <p:nvPr/>
      </p:nvGrpSpPr>
      <p:grpSpPr>
        <a:xfrm>
          <a:off x="0" y="0"/>
          <a:ext cx="0" cy="0"/>
          <a:chOff x="0" y="0"/>
          <a:chExt cx="0" cy="0"/>
        </a:xfrm>
      </p:grpSpPr>
      <p:sp>
        <p:nvSpPr>
          <p:cNvPr id="124" name="Google Shape;124;p20"/>
          <p:cNvSpPr/>
          <p:nvPr/>
        </p:nvSpPr>
        <p:spPr>
          <a:xfrm>
            <a:off x="449400" y="378600"/>
            <a:ext cx="11293200" cy="6100800"/>
          </a:xfrm>
          <a:prstGeom prst="roundRect">
            <a:avLst>
              <a:gd name="adj" fmla="val 4514"/>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5" name="Google Shape;125;p20"/>
          <p:cNvSpPr txBox="1">
            <a:spLocks noGrp="1"/>
          </p:cNvSpPr>
          <p:nvPr>
            <p:ph type="subTitle" idx="1"/>
          </p:nvPr>
        </p:nvSpPr>
        <p:spPr>
          <a:xfrm>
            <a:off x="1257713" y="3110812"/>
            <a:ext cx="3736800" cy="14956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26" name="Google Shape;126;p20"/>
          <p:cNvSpPr txBox="1">
            <a:spLocks noGrp="1"/>
          </p:cNvSpPr>
          <p:nvPr>
            <p:ph type="title"/>
          </p:nvPr>
        </p:nvSpPr>
        <p:spPr>
          <a:xfrm>
            <a:off x="950967" y="719333"/>
            <a:ext cx="10290000" cy="763600"/>
          </a:xfrm>
          <a:prstGeom prst="rect">
            <a:avLst/>
          </a:prstGeom>
          <a:noFill/>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2730359006"/>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127"/>
        <p:cNvGrpSpPr/>
        <p:nvPr/>
      </p:nvGrpSpPr>
      <p:grpSpPr>
        <a:xfrm>
          <a:off x="0" y="0"/>
          <a:ext cx="0" cy="0"/>
          <a:chOff x="0" y="0"/>
          <a:chExt cx="0" cy="0"/>
        </a:xfrm>
      </p:grpSpPr>
      <p:sp>
        <p:nvSpPr>
          <p:cNvPr id="128" name="Google Shape;128;p21"/>
          <p:cNvSpPr/>
          <p:nvPr/>
        </p:nvSpPr>
        <p:spPr>
          <a:xfrm>
            <a:off x="449400" y="378600"/>
            <a:ext cx="11293200" cy="6100800"/>
          </a:xfrm>
          <a:prstGeom prst="roundRect">
            <a:avLst>
              <a:gd name="adj" fmla="val 4514"/>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9" name="Google Shape;129;p21"/>
          <p:cNvSpPr txBox="1">
            <a:spLocks noGrp="1"/>
          </p:cNvSpPr>
          <p:nvPr>
            <p:ph type="title"/>
          </p:nvPr>
        </p:nvSpPr>
        <p:spPr>
          <a:xfrm>
            <a:off x="950967" y="1820100"/>
            <a:ext cx="5466400" cy="1922000"/>
          </a:xfrm>
          <a:prstGeom prst="rect">
            <a:avLst/>
          </a:prstGeom>
          <a:noFill/>
        </p:spPr>
        <p:txBody>
          <a:bodyPr spcFirstLastPara="1" wrap="square" lIns="91425" tIns="91425" rIns="91425" bIns="91425" anchor="t" anchorCtr="0">
            <a:noAutofit/>
          </a:bodyPr>
          <a:lstStyle>
            <a:lvl1pPr lvl="0" algn="l"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30" name="Google Shape;130;p21"/>
          <p:cNvSpPr txBox="1">
            <a:spLocks noGrp="1"/>
          </p:cNvSpPr>
          <p:nvPr>
            <p:ph type="subTitle" idx="1"/>
          </p:nvPr>
        </p:nvSpPr>
        <p:spPr>
          <a:xfrm>
            <a:off x="950967" y="3720951"/>
            <a:ext cx="4970400" cy="14436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31" name="Google Shape;131;p21"/>
          <p:cNvSpPr>
            <a:spLocks noGrp="1"/>
          </p:cNvSpPr>
          <p:nvPr>
            <p:ph type="pic" idx="2"/>
          </p:nvPr>
        </p:nvSpPr>
        <p:spPr>
          <a:xfrm>
            <a:off x="6699267" y="719333"/>
            <a:ext cx="4541600" cy="5419200"/>
          </a:xfrm>
          <a:prstGeom prst="rect">
            <a:avLst/>
          </a:prstGeom>
          <a:noFill/>
          <a:ln w="19050" cap="flat" cmpd="sng">
            <a:solidFill>
              <a:schemeClr val="lt1"/>
            </a:solidFill>
            <a:prstDash val="solid"/>
            <a:round/>
            <a:headEnd type="none" w="sm" len="sm"/>
            <a:tailEnd type="none" w="sm" len="sm"/>
          </a:ln>
        </p:spPr>
      </p:sp>
    </p:spTree>
    <p:extLst>
      <p:ext uri="{BB962C8B-B14F-4D97-AF65-F5344CB8AC3E}">
        <p14:creationId xmlns:p14="http://schemas.microsoft.com/office/powerpoint/2010/main" val="9421897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132"/>
        <p:cNvGrpSpPr/>
        <p:nvPr/>
      </p:nvGrpSpPr>
      <p:grpSpPr>
        <a:xfrm>
          <a:off x="0" y="0"/>
          <a:ext cx="0" cy="0"/>
          <a:chOff x="0" y="0"/>
          <a:chExt cx="0" cy="0"/>
        </a:xfrm>
      </p:grpSpPr>
      <p:sp>
        <p:nvSpPr>
          <p:cNvPr id="133" name="Google Shape;133;p22"/>
          <p:cNvSpPr/>
          <p:nvPr/>
        </p:nvSpPr>
        <p:spPr>
          <a:xfrm>
            <a:off x="449400" y="378600"/>
            <a:ext cx="11293200" cy="6100800"/>
          </a:xfrm>
          <a:prstGeom prst="roundRect">
            <a:avLst>
              <a:gd name="adj" fmla="val 4514"/>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 name="Google Shape;134;p22"/>
          <p:cNvSpPr txBox="1">
            <a:spLocks noGrp="1"/>
          </p:cNvSpPr>
          <p:nvPr>
            <p:ph type="title"/>
          </p:nvPr>
        </p:nvSpPr>
        <p:spPr>
          <a:xfrm>
            <a:off x="950967" y="719333"/>
            <a:ext cx="10290000" cy="796000"/>
          </a:xfrm>
          <a:prstGeom prst="rect">
            <a:avLst/>
          </a:prstGeom>
          <a:noFill/>
        </p:spPr>
        <p:txBody>
          <a:bodyPr spcFirstLastPara="1" wrap="square" lIns="91425" tIns="91425" rIns="91425" bIns="91425" anchor="t" anchorCtr="0">
            <a:noAutofit/>
          </a:bodyPr>
          <a:lstStyle>
            <a:lvl1pPr lvl="0" rtl="0">
              <a:spcBef>
                <a:spcPts val="0"/>
              </a:spcBef>
              <a:spcAft>
                <a:spcPts val="0"/>
              </a:spcAft>
              <a:buClr>
                <a:schemeClr val="dk1"/>
              </a:buClr>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35" name="Google Shape;135;p22"/>
          <p:cNvSpPr txBox="1">
            <a:spLocks noGrp="1"/>
          </p:cNvSpPr>
          <p:nvPr>
            <p:ph type="subTitle" idx="1"/>
          </p:nvPr>
        </p:nvSpPr>
        <p:spPr>
          <a:xfrm>
            <a:off x="950967" y="1633695"/>
            <a:ext cx="5144800" cy="3047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2"/>
              </a:buClr>
              <a:buSzPts val="1400"/>
              <a:buFont typeface="Arial"/>
              <a:buChar char="●"/>
              <a:defRPr/>
            </a:lvl1pPr>
            <a:lvl2pPr lvl="1" algn="ctr" rtl="0">
              <a:spcBef>
                <a:spcPts val="0"/>
              </a:spcBef>
              <a:spcAft>
                <a:spcPts val="0"/>
              </a:spcAft>
              <a:buClr>
                <a:srgbClr val="202020"/>
              </a:buClr>
              <a:buSzPts val="1400"/>
              <a:buFont typeface="Arial"/>
              <a:buChar char="○"/>
              <a:defRPr/>
            </a:lvl2pPr>
            <a:lvl3pPr lvl="2" algn="ctr" rtl="0">
              <a:spcBef>
                <a:spcPts val="0"/>
              </a:spcBef>
              <a:spcAft>
                <a:spcPts val="0"/>
              </a:spcAft>
              <a:buClr>
                <a:srgbClr val="202020"/>
              </a:buClr>
              <a:buSzPts val="1400"/>
              <a:buFont typeface="Arial"/>
              <a:buChar char="■"/>
              <a:defRPr/>
            </a:lvl3pPr>
            <a:lvl4pPr lvl="3" algn="ctr" rtl="0">
              <a:spcBef>
                <a:spcPts val="0"/>
              </a:spcBef>
              <a:spcAft>
                <a:spcPts val="0"/>
              </a:spcAft>
              <a:buClr>
                <a:srgbClr val="202020"/>
              </a:buClr>
              <a:buSzPts val="1400"/>
              <a:buFont typeface="Arial"/>
              <a:buChar char="●"/>
              <a:defRPr/>
            </a:lvl4pPr>
            <a:lvl5pPr lvl="4" algn="ctr" rtl="0">
              <a:spcBef>
                <a:spcPts val="0"/>
              </a:spcBef>
              <a:spcAft>
                <a:spcPts val="0"/>
              </a:spcAft>
              <a:buClr>
                <a:srgbClr val="202020"/>
              </a:buClr>
              <a:buSzPts val="1400"/>
              <a:buFont typeface="Arial"/>
              <a:buChar char="○"/>
              <a:defRPr/>
            </a:lvl5pPr>
            <a:lvl6pPr lvl="5" algn="ctr" rtl="0">
              <a:spcBef>
                <a:spcPts val="0"/>
              </a:spcBef>
              <a:spcAft>
                <a:spcPts val="0"/>
              </a:spcAft>
              <a:buClr>
                <a:srgbClr val="202020"/>
              </a:buClr>
              <a:buSzPts val="1400"/>
              <a:buFont typeface="Arial"/>
              <a:buChar char="■"/>
              <a:defRPr/>
            </a:lvl6pPr>
            <a:lvl7pPr lvl="6" algn="ctr" rtl="0">
              <a:spcBef>
                <a:spcPts val="0"/>
              </a:spcBef>
              <a:spcAft>
                <a:spcPts val="0"/>
              </a:spcAft>
              <a:buClr>
                <a:srgbClr val="202020"/>
              </a:buClr>
              <a:buSzPts val="1400"/>
              <a:buFont typeface="Arial"/>
              <a:buChar char="●"/>
              <a:defRPr/>
            </a:lvl7pPr>
            <a:lvl8pPr lvl="7" algn="ctr" rtl="0">
              <a:spcBef>
                <a:spcPts val="0"/>
              </a:spcBef>
              <a:spcAft>
                <a:spcPts val="0"/>
              </a:spcAft>
              <a:buClr>
                <a:srgbClr val="202020"/>
              </a:buClr>
              <a:buSzPts val="1400"/>
              <a:buFont typeface="Arial"/>
              <a:buChar char="○"/>
              <a:defRPr/>
            </a:lvl8pPr>
            <a:lvl9pPr lvl="8" algn="ctr" rtl="0">
              <a:spcBef>
                <a:spcPts val="0"/>
              </a:spcBef>
              <a:spcAft>
                <a:spcPts val="0"/>
              </a:spcAft>
              <a:buClr>
                <a:srgbClr val="202020"/>
              </a:buClr>
              <a:buSzPts val="1400"/>
              <a:buFont typeface="Arial"/>
              <a:buChar char="■"/>
              <a:defRPr/>
            </a:lvl9pPr>
          </a:lstStyle>
          <a:p>
            <a:endParaRPr/>
          </a:p>
        </p:txBody>
      </p:sp>
      <p:sp>
        <p:nvSpPr>
          <p:cNvPr id="136" name="Google Shape;136;p22"/>
          <p:cNvSpPr txBox="1">
            <a:spLocks noGrp="1"/>
          </p:cNvSpPr>
          <p:nvPr>
            <p:ph type="subTitle" idx="2"/>
          </p:nvPr>
        </p:nvSpPr>
        <p:spPr>
          <a:xfrm>
            <a:off x="6096000" y="2287633"/>
            <a:ext cx="5144800" cy="2393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2"/>
              </a:buClr>
              <a:buSzPts val="1400"/>
              <a:buChar char="●"/>
              <a:defRPr/>
            </a:lvl1pPr>
            <a:lvl2pPr lvl="1" algn="ctr" rtl="0">
              <a:spcBef>
                <a:spcPts val="0"/>
              </a:spcBef>
              <a:spcAft>
                <a:spcPts val="0"/>
              </a:spcAft>
              <a:buSzPts val="1400"/>
              <a:buChar char="○"/>
              <a:defRPr/>
            </a:lvl2pPr>
            <a:lvl3pPr lvl="2" algn="ctr" rtl="0">
              <a:spcBef>
                <a:spcPts val="0"/>
              </a:spcBef>
              <a:spcAft>
                <a:spcPts val="0"/>
              </a:spcAft>
              <a:buSzPts val="1400"/>
              <a:buChar char="■"/>
              <a:defRPr/>
            </a:lvl3pPr>
            <a:lvl4pPr lvl="3" algn="ctr" rtl="0">
              <a:spcBef>
                <a:spcPts val="0"/>
              </a:spcBef>
              <a:spcAft>
                <a:spcPts val="0"/>
              </a:spcAft>
              <a:buSzPts val="1400"/>
              <a:buChar char="●"/>
              <a:defRPr/>
            </a:lvl4pPr>
            <a:lvl5pPr lvl="4" algn="ctr" rtl="0">
              <a:spcBef>
                <a:spcPts val="0"/>
              </a:spcBef>
              <a:spcAft>
                <a:spcPts val="0"/>
              </a:spcAft>
              <a:buSzPts val="1400"/>
              <a:buChar char="○"/>
              <a:defRPr/>
            </a:lvl5pPr>
            <a:lvl6pPr lvl="5" algn="ctr" rtl="0">
              <a:spcBef>
                <a:spcPts val="0"/>
              </a:spcBef>
              <a:spcAft>
                <a:spcPts val="0"/>
              </a:spcAft>
              <a:buSzPts val="1400"/>
              <a:buChar char="■"/>
              <a:defRPr/>
            </a:lvl6pPr>
            <a:lvl7pPr lvl="6" algn="ctr" rtl="0">
              <a:spcBef>
                <a:spcPts val="0"/>
              </a:spcBef>
              <a:spcAft>
                <a:spcPts val="0"/>
              </a:spcAft>
              <a:buSzPts val="1400"/>
              <a:buChar char="●"/>
              <a:defRPr/>
            </a:lvl7pPr>
            <a:lvl8pPr lvl="7" algn="ctr" rtl="0">
              <a:spcBef>
                <a:spcPts val="0"/>
              </a:spcBef>
              <a:spcAft>
                <a:spcPts val="0"/>
              </a:spcAft>
              <a:buSzPts val="1400"/>
              <a:buChar char="○"/>
              <a:defRPr/>
            </a:lvl8pPr>
            <a:lvl9pPr lvl="8" algn="ctr" rtl="0">
              <a:spcBef>
                <a:spcPts val="0"/>
              </a:spcBef>
              <a:spcAft>
                <a:spcPts val="0"/>
              </a:spcAft>
              <a:buSzPts val="1400"/>
              <a:buChar char="■"/>
              <a:defRPr/>
            </a:lvl9pPr>
          </a:lstStyle>
          <a:p>
            <a:endParaRPr/>
          </a:p>
        </p:txBody>
      </p:sp>
    </p:spTree>
    <p:extLst>
      <p:ext uri="{BB962C8B-B14F-4D97-AF65-F5344CB8AC3E}">
        <p14:creationId xmlns:p14="http://schemas.microsoft.com/office/powerpoint/2010/main" val="613253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2"/>
        <p:cNvGrpSpPr/>
        <p:nvPr/>
      </p:nvGrpSpPr>
      <p:grpSpPr>
        <a:xfrm>
          <a:off x="0" y="0"/>
          <a:ext cx="0" cy="0"/>
          <a:chOff x="0" y="0"/>
          <a:chExt cx="0" cy="0"/>
        </a:xfrm>
      </p:grpSpPr>
      <p:sp>
        <p:nvSpPr>
          <p:cNvPr id="13" name="Google Shape;13;p3"/>
          <p:cNvSpPr/>
          <p:nvPr/>
        </p:nvSpPr>
        <p:spPr>
          <a:xfrm>
            <a:off x="449400" y="378600"/>
            <a:ext cx="11293200" cy="6100800"/>
          </a:xfrm>
          <a:prstGeom prst="roundRect">
            <a:avLst>
              <a:gd name="adj" fmla="val 4514"/>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 name="Google Shape;14;p3"/>
          <p:cNvSpPr txBox="1">
            <a:spLocks noGrp="1"/>
          </p:cNvSpPr>
          <p:nvPr>
            <p:ph type="title"/>
          </p:nvPr>
        </p:nvSpPr>
        <p:spPr>
          <a:xfrm>
            <a:off x="5624660" y="3714355"/>
            <a:ext cx="5583600" cy="9592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ubTitle" idx="1"/>
          </p:nvPr>
        </p:nvSpPr>
        <p:spPr>
          <a:xfrm>
            <a:off x="5624660" y="4778425"/>
            <a:ext cx="5583600" cy="568000"/>
          </a:xfrm>
          <a:prstGeom prst="rect">
            <a:avLst/>
          </a:prstGeom>
          <a:solidFill>
            <a:schemeClr val="lt2"/>
          </a:solidFill>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a:solidFill>
                  <a:schemeClr val="dk1"/>
                </a:solidFill>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6" name="Google Shape;16;p3"/>
          <p:cNvSpPr txBox="1">
            <a:spLocks noGrp="1"/>
          </p:cNvSpPr>
          <p:nvPr>
            <p:ph type="title" idx="2" hasCustomPrompt="1"/>
          </p:nvPr>
        </p:nvSpPr>
        <p:spPr>
          <a:xfrm>
            <a:off x="7463660" y="1945461"/>
            <a:ext cx="1905600" cy="14584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12000"/>
              <a:buNone/>
              <a:defRPr sz="80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Tree>
    <p:extLst>
      <p:ext uri="{BB962C8B-B14F-4D97-AF65-F5344CB8AC3E}">
        <p14:creationId xmlns:p14="http://schemas.microsoft.com/office/powerpoint/2010/main" val="615132875"/>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137"/>
        <p:cNvGrpSpPr/>
        <p:nvPr/>
      </p:nvGrpSpPr>
      <p:grpSpPr>
        <a:xfrm>
          <a:off x="0" y="0"/>
          <a:ext cx="0" cy="0"/>
          <a:chOff x="0" y="0"/>
          <a:chExt cx="0" cy="0"/>
        </a:xfrm>
      </p:grpSpPr>
      <p:sp>
        <p:nvSpPr>
          <p:cNvPr id="138" name="Google Shape;138;p23"/>
          <p:cNvSpPr/>
          <p:nvPr/>
        </p:nvSpPr>
        <p:spPr>
          <a:xfrm>
            <a:off x="449400" y="378600"/>
            <a:ext cx="11293200" cy="6100800"/>
          </a:xfrm>
          <a:prstGeom prst="roundRect">
            <a:avLst>
              <a:gd name="adj" fmla="val 4514"/>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9" name="Google Shape;139;p23"/>
          <p:cNvSpPr txBox="1">
            <a:spLocks noGrp="1"/>
          </p:cNvSpPr>
          <p:nvPr>
            <p:ph type="title"/>
          </p:nvPr>
        </p:nvSpPr>
        <p:spPr>
          <a:xfrm>
            <a:off x="950967" y="719333"/>
            <a:ext cx="10290000" cy="796000"/>
          </a:xfrm>
          <a:prstGeom prst="rect">
            <a:avLst/>
          </a:prstGeom>
          <a:noFill/>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40" name="Google Shape;140;p23"/>
          <p:cNvSpPr txBox="1">
            <a:spLocks noGrp="1"/>
          </p:cNvSpPr>
          <p:nvPr>
            <p:ph type="subTitle" idx="1"/>
          </p:nvPr>
        </p:nvSpPr>
        <p:spPr>
          <a:xfrm>
            <a:off x="950967" y="1632968"/>
            <a:ext cx="5718400" cy="1796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1400"/>
              <a:buChar char="●"/>
              <a:defRPr/>
            </a:lvl1pPr>
            <a:lvl2pPr lvl="1" algn="ctr" rtl="0">
              <a:spcBef>
                <a:spcPts val="0"/>
              </a:spcBef>
              <a:spcAft>
                <a:spcPts val="0"/>
              </a:spcAft>
              <a:buSzPts val="1400"/>
              <a:buChar char="○"/>
              <a:defRPr/>
            </a:lvl2pPr>
            <a:lvl3pPr lvl="2" algn="ctr" rtl="0">
              <a:spcBef>
                <a:spcPts val="0"/>
              </a:spcBef>
              <a:spcAft>
                <a:spcPts val="0"/>
              </a:spcAft>
              <a:buSzPts val="1400"/>
              <a:buChar char="■"/>
              <a:defRPr/>
            </a:lvl3pPr>
            <a:lvl4pPr lvl="3" algn="ctr" rtl="0">
              <a:spcBef>
                <a:spcPts val="0"/>
              </a:spcBef>
              <a:spcAft>
                <a:spcPts val="0"/>
              </a:spcAft>
              <a:buSzPts val="1400"/>
              <a:buChar char="●"/>
              <a:defRPr/>
            </a:lvl4pPr>
            <a:lvl5pPr lvl="4" algn="ctr" rtl="0">
              <a:spcBef>
                <a:spcPts val="0"/>
              </a:spcBef>
              <a:spcAft>
                <a:spcPts val="0"/>
              </a:spcAft>
              <a:buSzPts val="1400"/>
              <a:buChar char="○"/>
              <a:defRPr/>
            </a:lvl5pPr>
            <a:lvl6pPr lvl="5" algn="ctr" rtl="0">
              <a:spcBef>
                <a:spcPts val="0"/>
              </a:spcBef>
              <a:spcAft>
                <a:spcPts val="0"/>
              </a:spcAft>
              <a:buSzPts val="1400"/>
              <a:buChar char="■"/>
              <a:defRPr/>
            </a:lvl6pPr>
            <a:lvl7pPr lvl="6" algn="ctr" rtl="0">
              <a:spcBef>
                <a:spcPts val="0"/>
              </a:spcBef>
              <a:spcAft>
                <a:spcPts val="0"/>
              </a:spcAft>
              <a:buSzPts val="1400"/>
              <a:buChar char="●"/>
              <a:defRPr/>
            </a:lvl7pPr>
            <a:lvl8pPr lvl="7" algn="ctr" rtl="0">
              <a:spcBef>
                <a:spcPts val="0"/>
              </a:spcBef>
              <a:spcAft>
                <a:spcPts val="0"/>
              </a:spcAft>
              <a:buSzPts val="1400"/>
              <a:buChar char="○"/>
              <a:defRPr/>
            </a:lvl8pPr>
            <a:lvl9pPr lvl="8" algn="ctr" rtl="0">
              <a:spcBef>
                <a:spcPts val="0"/>
              </a:spcBef>
              <a:spcAft>
                <a:spcPts val="0"/>
              </a:spcAft>
              <a:buSzPts val="1400"/>
              <a:buChar char="■"/>
              <a:defRPr/>
            </a:lvl9pPr>
          </a:lstStyle>
          <a:p>
            <a:endParaRPr/>
          </a:p>
        </p:txBody>
      </p:sp>
    </p:spTree>
    <p:extLst>
      <p:ext uri="{BB962C8B-B14F-4D97-AF65-F5344CB8AC3E}">
        <p14:creationId xmlns:p14="http://schemas.microsoft.com/office/powerpoint/2010/main" val="22503964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141"/>
        <p:cNvGrpSpPr/>
        <p:nvPr/>
      </p:nvGrpSpPr>
      <p:grpSpPr>
        <a:xfrm>
          <a:off x="0" y="0"/>
          <a:ext cx="0" cy="0"/>
          <a:chOff x="0" y="0"/>
          <a:chExt cx="0" cy="0"/>
        </a:xfrm>
      </p:grpSpPr>
      <p:sp>
        <p:nvSpPr>
          <p:cNvPr id="142" name="Google Shape;142;p24"/>
          <p:cNvSpPr/>
          <p:nvPr/>
        </p:nvSpPr>
        <p:spPr>
          <a:xfrm>
            <a:off x="449400" y="378600"/>
            <a:ext cx="11293200" cy="6100800"/>
          </a:xfrm>
          <a:prstGeom prst="roundRect">
            <a:avLst>
              <a:gd name="adj" fmla="val 4514"/>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3" name="Google Shape;143;p24"/>
          <p:cNvSpPr txBox="1">
            <a:spLocks noGrp="1"/>
          </p:cNvSpPr>
          <p:nvPr>
            <p:ph type="title"/>
          </p:nvPr>
        </p:nvSpPr>
        <p:spPr>
          <a:xfrm>
            <a:off x="950967" y="719333"/>
            <a:ext cx="10290000" cy="763600"/>
          </a:xfrm>
          <a:prstGeom prst="rect">
            <a:avLst/>
          </a:prstGeom>
          <a:noFill/>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2745512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144"/>
        <p:cNvGrpSpPr/>
        <p:nvPr/>
      </p:nvGrpSpPr>
      <p:grpSpPr>
        <a:xfrm>
          <a:off x="0" y="0"/>
          <a:ext cx="0" cy="0"/>
          <a:chOff x="0" y="0"/>
          <a:chExt cx="0" cy="0"/>
        </a:xfrm>
      </p:grpSpPr>
      <p:sp>
        <p:nvSpPr>
          <p:cNvPr id="145" name="Google Shape;145;p25"/>
          <p:cNvSpPr/>
          <p:nvPr/>
        </p:nvSpPr>
        <p:spPr>
          <a:xfrm>
            <a:off x="449400" y="378600"/>
            <a:ext cx="11293200" cy="6100800"/>
          </a:xfrm>
          <a:prstGeom prst="roundRect">
            <a:avLst>
              <a:gd name="adj" fmla="val 4514"/>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6" name="Google Shape;146;p25"/>
          <p:cNvSpPr txBox="1">
            <a:spLocks noGrp="1"/>
          </p:cNvSpPr>
          <p:nvPr>
            <p:ph type="title"/>
          </p:nvPr>
        </p:nvSpPr>
        <p:spPr>
          <a:xfrm>
            <a:off x="950967" y="719333"/>
            <a:ext cx="10290000" cy="763600"/>
          </a:xfrm>
          <a:prstGeom prst="rect">
            <a:avLst/>
          </a:prstGeom>
          <a:noFill/>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24474252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147"/>
        <p:cNvGrpSpPr/>
        <p:nvPr/>
      </p:nvGrpSpPr>
      <p:grpSpPr>
        <a:xfrm>
          <a:off x="0" y="0"/>
          <a:ext cx="0" cy="0"/>
          <a:chOff x="0" y="0"/>
          <a:chExt cx="0" cy="0"/>
        </a:xfrm>
      </p:grpSpPr>
      <p:sp>
        <p:nvSpPr>
          <p:cNvPr id="148" name="Google Shape;148;p26"/>
          <p:cNvSpPr/>
          <p:nvPr/>
        </p:nvSpPr>
        <p:spPr>
          <a:xfrm>
            <a:off x="449400" y="378600"/>
            <a:ext cx="11293200" cy="6100800"/>
          </a:xfrm>
          <a:prstGeom prst="roundRect">
            <a:avLst>
              <a:gd name="adj" fmla="val 4514"/>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9" name="Google Shape;149;p26"/>
          <p:cNvSpPr txBox="1">
            <a:spLocks noGrp="1"/>
          </p:cNvSpPr>
          <p:nvPr>
            <p:ph type="ctrTitle"/>
          </p:nvPr>
        </p:nvSpPr>
        <p:spPr>
          <a:xfrm>
            <a:off x="4216333" y="961500"/>
            <a:ext cx="7075200" cy="1265600"/>
          </a:xfrm>
          <a:prstGeom prst="rect">
            <a:avLst/>
          </a:prstGeom>
        </p:spPr>
        <p:txBody>
          <a:bodyPr spcFirstLastPara="1" wrap="square" lIns="91425" tIns="91425" rIns="91425" bIns="91425" anchor="t" anchorCtr="0">
            <a:noAutofit/>
          </a:bodyPr>
          <a:lstStyle>
            <a:lvl1pPr lvl="0" rtl="0">
              <a:spcBef>
                <a:spcPts val="0"/>
              </a:spcBef>
              <a:spcAft>
                <a:spcPts val="0"/>
              </a:spcAft>
              <a:buSzPts val="5200"/>
              <a:buNone/>
              <a:defRPr sz="7466"/>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150" name="Google Shape;150;p26"/>
          <p:cNvSpPr txBox="1">
            <a:spLocks noGrp="1"/>
          </p:cNvSpPr>
          <p:nvPr>
            <p:ph type="subTitle" idx="1"/>
          </p:nvPr>
        </p:nvSpPr>
        <p:spPr>
          <a:xfrm>
            <a:off x="5287933" y="2358367"/>
            <a:ext cx="4932000" cy="1523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51" name="Google Shape;151;p26"/>
          <p:cNvSpPr txBox="1"/>
          <p:nvPr/>
        </p:nvSpPr>
        <p:spPr>
          <a:xfrm>
            <a:off x="5287933" y="5557767"/>
            <a:ext cx="5989600" cy="588000"/>
          </a:xfrm>
          <a:prstGeom prst="rect">
            <a:avLst/>
          </a:prstGeom>
          <a:noFill/>
          <a:ln>
            <a:noFill/>
          </a:ln>
        </p:spPr>
        <p:txBody>
          <a:bodyPr spcFirstLastPara="1" wrap="square" lIns="121900" tIns="121900" rIns="121900" bIns="121900" anchor="ctr" anchorCtr="0">
            <a:noAutofit/>
          </a:bodyPr>
          <a:lstStyle/>
          <a:p>
            <a:pPr marL="0" lvl="0" indent="0" algn="ctr" rtl="0">
              <a:lnSpc>
                <a:spcPct val="100000"/>
              </a:lnSpc>
              <a:spcBef>
                <a:spcPts val="400"/>
              </a:spcBef>
              <a:spcAft>
                <a:spcPts val="0"/>
              </a:spcAft>
              <a:buNone/>
            </a:pPr>
            <a:r>
              <a:rPr lang="en" sz="1200" b="1">
                <a:solidFill>
                  <a:schemeClr val="lt1"/>
                </a:solidFill>
                <a:latin typeface="Inter"/>
                <a:ea typeface="Inter"/>
                <a:cs typeface="Inter"/>
                <a:sym typeface="Inter"/>
              </a:rPr>
              <a:t>CREDITS</a:t>
            </a:r>
            <a:r>
              <a:rPr lang="en" sz="1200">
                <a:solidFill>
                  <a:schemeClr val="lt1"/>
                </a:solidFill>
                <a:latin typeface="Inter"/>
                <a:ea typeface="Inter"/>
                <a:cs typeface="Inter"/>
                <a:sym typeface="Inter"/>
              </a:rPr>
              <a:t>: This presentation template was created by </a:t>
            </a:r>
            <a:r>
              <a:rPr lang="en" sz="1200" b="1">
                <a:solidFill>
                  <a:schemeClr val="lt1"/>
                </a:solidFill>
                <a:uFill>
                  <a:noFill/>
                </a:uFill>
                <a:latin typeface="Inter"/>
                <a:ea typeface="Inter"/>
                <a:cs typeface="Inter"/>
                <a:sym typeface="Inter"/>
                <a:hlinkClick r:id="rId2">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Slidesgo</a:t>
            </a:r>
            <a:r>
              <a:rPr lang="en" sz="1200">
                <a:solidFill>
                  <a:schemeClr val="lt1"/>
                </a:solidFill>
                <a:latin typeface="Inter"/>
                <a:ea typeface="Inter"/>
                <a:cs typeface="Inter"/>
                <a:sym typeface="Inter"/>
              </a:rPr>
              <a:t>, including icons by </a:t>
            </a:r>
            <a:r>
              <a:rPr lang="en" sz="1200" b="1">
                <a:solidFill>
                  <a:schemeClr val="lt1"/>
                </a:solidFill>
                <a:uFill>
                  <a:noFill/>
                </a:uFill>
                <a:latin typeface="Inter"/>
                <a:ea typeface="Inter"/>
                <a:cs typeface="Inter"/>
                <a:sym typeface="Inter"/>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Flaticon</a:t>
            </a:r>
            <a:r>
              <a:rPr lang="en" sz="1200">
                <a:solidFill>
                  <a:schemeClr val="lt1"/>
                </a:solidFill>
                <a:latin typeface="Inter"/>
                <a:ea typeface="Inter"/>
                <a:cs typeface="Inter"/>
                <a:sym typeface="Inter"/>
              </a:rPr>
              <a:t> and infographics &amp; images by </a:t>
            </a:r>
            <a:r>
              <a:rPr lang="en" sz="1200" b="1">
                <a:solidFill>
                  <a:schemeClr val="lt1"/>
                </a:solidFill>
                <a:uFill>
                  <a:noFill/>
                </a:uFill>
                <a:latin typeface="Inter"/>
                <a:ea typeface="Inter"/>
                <a:cs typeface="Inter"/>
                <a:sym typeface="Inter"/>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Freepik</a:t>
            </a:r>
            <a:endParaRPr sz="1200" b="1">
              <a:solidFill>
                <a:schemeClr val="lt1"/>
              </a:solidFill>
              <a:latin typeface="Inter"/>
              <a:ea typeface="Inter"/>
              <a:cs typeface="Inter"/>
              <a:sym typeface="Inter"/>
            </a:endParaRPr>
          </a:p>
        </p:txBody>
      </p:sp>
    </p:spTree>
    <p:extLst>
      <p:ext uri="{BB962C8B-B14F-4D97-AF65-F5344CB8AC3E}">
        <p14:creationId xmlns:p14="http://schemas.microsoft.com/office/powerpoint/2010/main" val="26013969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52"/>
        <p:cNvGrpSpPr/>
        <p:nvPr/>
      </p:nvGrpSpPr>
      <p:grpSpPr>
        <a:xfrm>
          <a:off x="0" y="0"/>
          <a:ext cx="0" cy="0"/>
          <a:chOff x="0" y="0"/>
          <a:chExt cx="0" cy="0"/>
        </a:xfrm>
      </p:grpSpPr>
      <p:sp>
        <p:nvSpPr>
          <p:cNvPr id="153" name="Google Shape;153;p27"/>
          <p:cNvSpPr/>
          <p:nvPr/>
        </p:nvSpPr>
        <p:spPr>
          <a:xfrm>
            <a:off x="449400" y="378600"/>
            <a:ext cx="11293200" cy="6100800"/>
          </a:xfrm>
          <a:prstGeom prst="roundRect">
            <a:avLst>
              <a:gd name="adj" fmla="val 4514"/>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4" name="Google Shape;154;p27"/>
          <p:cNvSpPr/>
          <p:nvPr/>
        </p:nvSpPr>
        <p:spPr>
          <a:xfrm>
            <a:off x="963184" y="6137112"/>
            <a:ext cx="10277633" cy="51"/>
          </a:xfrm>
          <a:custGeom>
            <a:avLst/>
            <a:gdLst/>
            <a:ahLst/>
            <a:cxnLst/>
            <a:rect l="l" t="t" r="r" b="b"/>
            <a:pathLst>
              <a:path w="93255" h="1" fill="none" extrusionOk="0">
                <a:moveTo>
                  <a:pt x="93255" y="0"/>
                </a:moveTo>
                <a:lnTo>
                  <a:pt x="1" y="0"/>
                </a:lnTo>
              </a:path>
            </a:pathLst>
          </a:custGeom>
          <a:noFill/>
          <a:ln w="11400" cap="flat" cmpd="sng">
            <a:solidFill>
              <a:srgbClr val="55382E"/>
            </a:solidFill>
            <a:prstDash val="solid"/>
            <a:miter lim="30395"/>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164530814"/>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55"/>
        <p:cNvGrpSpPr/>
        <p:nvPr/>
      </p:nvGrpSpPr>
      <p:grpSpPr>
        <a:xfrm>
          <a:off x="0" y="0"/>
          <a:ext cx="0" cy="0"/>
          <a:chOff x="0" y="0"/>
          <a:chExt cx="0" cy="0"/>
        </a:xfrm>
      </p:grpSpPr>
      <p:sp>
        <p:nvSpPr>
          <p:cNvPr id="156" name="Google Shape;156;p28"/>
          <p:cNvSpPr/>
          <p:nvPr/>
        </p:nvSpPr>
        <p:spPr>
          <a:xfrm>
            <a:off x="449400" y="378600"/>
            <a:ext cx="11293200" cy="6100800"/>
          </a:xfrm>
          <a:prstGeom prst="roundRect">
            <a:avLst>
              <a:gd name="adj" fmla="val 4514"/>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57" name="Google Shape;157;p28"/>
          <p:cNvGrpSpPr/>
          <p:nvPr/>
        </p:nvGrpSpPr>
        <p:grpSpPr>
          <a:xfrm>
            <a:off x="950974" y="719353"/>
            <a:ext cx="3282468" cy="3102035"/>
            <a:chOff x="5366870" y="1480146"/>
            <a:chExt cx="889044" cy="840174"/>
          </a:xfrm>
        </p:grpSpPr>
        <p:grpSp>
          <p:nvGrpSpPr>
            <p:cNvPr id="158" name="Google Shape;158;p28"/>
            <p:cNvGrpSpPr/>
            <p:nvPr/>
          </p:nvGrpSpPr>
          <p:grpSpPr>
            <a:xfrm flipH="1">
              <a:off x="5366870" y="1480146"/>
              <a:ext cx="889044" cy="840174"/>
              <a:chOff x="2469213" y="2816907"/>
              <a:chExt cx="571475" cy="540062"/>
            </a:xfrm>
          </p:grpSpPr>
          <p:sp>
            <p:nvSpPr>
              <p:cNvPr id="159" name="Google Shape;159;p28"/>
              <p:cNvSpPr/>
              <p:nvPr/>
            </p:nvSpPr>
            <p:spPr>
              <a:xfrm>
                <a:off x="2469213" y="2816907"/>
                <a:ext cx="571475" cy="447600"/>
              </a:xfrm>
              <a:custGeom>
                <a:avLst/>
                <a:gdLst/>
                <a:ahLst/>
                <a:cxnLst/>
                <a:rect l="l" t="t" r="r" b="b"/>
                <a:pathLst>
                  <a:path w="22859" h="17904" extrusionOk="0">
                    <a:moveTo>
                      <a:pt x="1794" y="1"/>
                    </a:moveTo>
                    <a:cubicBezTo>
                      <a:pt x="791" y="1"/>
                      <a:pt x="1" y="822"/>
                      <a:pt x="1" y="1794"/>
                    </a:cubicBezTo>
                    <a:lnTo>
                      <a:pt x="1" y="16111"/>
                    </a:lnTo>
                    <a:cubicBezTo>
                      <a:pt x="1" y="17114"/>
                      <a:pt x="791" y="17904"/>
                      <a:pt x="1794" y="17904"/>
                    </a:cubicBezTo>
                    <a:lnTo>
                      <a:pt x="21095" y="17904"/>
                    </a:lnTo>
                    <a:cubicBezTo>
                      <a:pt x="22068" y="17904"/>
                      <a:pt x="22858" y="17114"/>
                      <a:pt x="22858" y="16111"/>
                    </a:cubicBezTo>
                    <a:lnTo>
                      <a:pt x="22858" y="1794"/>
                    </a:lnTo>
                    <a:cubicBezTo>
                      <a:pt x="22858" y="822"/>
                      <a:pt x="22068" y="1"/>
                      <a:pt x="21095" y="1"/>
                    </a:cubicBezTo>
                    <a:close/>
                  </a:path>
                </a:pathLst>
              </a:custGeom>
              <a:solidFill>
                <a:schemeClr val="dk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 name="Google Shape;160;p28"/>
              <p:cNvSpPr/>
              <p:nvPr/>
            </p:nvSpPr>
            <p:spPr>
              <a:xfrm>
                <a:off x="2567238" y="3264243"/>
                <a:ext cx="103375" cy="92725"/>
              </a:xfrm>
              <a:custGeom>
                <a:avLst/>
                <a:gdLst/>
                <a:ahLst/>
                <a:cxnLst/>
                <a:rect l="l" t="t" r="r" b="b"/>
                <a:pathLst>
                  <a:path w="4135" h="3709" extrusionOk="0">
                    <a:moveTo>
                      <a:pt x="31" y="0"/>
                    </a:moveTo>
                    <a:lnTo>
                      <a:pt x="1" y="3709"/>
                    </a:lnTo>
                    <a:lnTo>
                      <a:pt x="4135" y="0"/>
                    </a:lnTo>
                    <a:close/>
                  </a:path>
                </a:pathLst>
              </a:custGeom>
              <a:solidFill>
                <a:schemeClr val="dk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1" name="Google Shape;161;p28"/>
            <p:cNvSpPr/>
            <p:nvPr/>
          </p:nvSpPr>
          <p:spPr>
            <a:xfrm>
              <a:off x="5918626" y="2119997"/>
              <a:ext cx="180125" cy="141825"/>
            </a:xfrm>
            <a:custGeom>
              <a:avLst/>
              <a:gdLst/>
              <a:ahLst/>
              <a:cxnLst/>
              <a:rect l="l" t="t" r="r" b="b"/>
              <a:pathLst>
                <a:path w="7205" h="5673" extrusionOk="0">
                  <a:moveTo>
                    <a:pt x="0" y="1059"/>
                  </a:moveTo>
                  <a:lnTo>
                    <a:pt x="3487" y="3955"/>
                  </a:lnTo>
                  <a:lnTo>
                    <a:pt x="7060" y="5673"/>
                  </a:lnTo>
                  <a:lnTo>
                    <a:pt x="7205" y="0"/>
                  </a:lnTo>
                  <a:close/>
                </a:path>
              </a:pathLst>
            </a:custGeom>
            <a:solidFill>
              <a:schemeClr val="dk1"/>
            </a:solidFill>
            <a:ln>
              <a:noFill/>
            </a:ln>
          </p:spPr>
        </p:sp>
      </p:grpSp>
      <p:grpSp>
        <p:nvGrpSpPr>
          <p:cNvPr id="162" name="Google Shape;162;p28"/>
          <p:cNvGrpSpPr/>
          <p:nvPr/>
        </p:nvGrpSpPr>
        <p:grpSpPr>
          <a:xfrm flipH="1">
            <a:off x="9874927" y="1778681"/>
            <a:ext cx="1185392" cy="1120232"/>
            <a:chOff x="5366870" y="1480146"/>
            <a:chExt cx="889044" cy="840174"/>
          </a:xfrm>
        </p:grpSpPr>
        <p:grpSp>
          <p:nvGrpSpPr>
            <p:cNvPr id="163" name="Google Shape;163;p28"/>
            <p:cNvGrpSpPr/>
            <p:nvPr/>
          </p:nvGrpSpPr>
          <p:grpSpPr>
            <a:xfrm flipH="1">
              <a:off x="5366870" y="1480146"/>
              <a:ext cx="889044" cy="840174"/>
              <a:chOff x="2469213" y="2816907"/>
              <a:chExt cx="571475" cy="540062"/>
            </a:xfrm>
          </p:grpSpPr>
          <p:sp>
            <p:nvSpPr>
              <p:cNvPr id="164" name="Google Shape;164;p28"/>
              <p:cNvSpPr/>
              <p:nvPr/>
            </p:nvSpPr>
            <p:spPr>
              <a:xfrm>
                <a:off x="2469213" y="2816907"/>
                <a:ext cx="571475" cy="447600"/>
              </a:xfrm>
              <a:custGeom>
                <a:avLst/>
                <a:gdLst/>
                <a:ahLst/>
                <a:cxnLst/>
                <a:rect l="l" t="t" r="r" b="b"/>
                <a:pathLst>
                  <a:path w="22859" h="17904" extrusionOk="0">
                    <a:moveTo>
                      <a:pt x="1794" y="1"/>
                    </a:moveTo>
                    <a:cubicBezTo>
                      <a:pt x="791" y="1"/>
                      <a:pt x="1" y="822"/>
                      <a:pt x="1" y="1794"/>
                    </a:cubicBezTo>
                    <a:lnTo>
                      <a:pt x="1" y="16111"/>
                    </a:lnTo>
                    <a:cubicBezTo>
                      <a:pt x="1" y="17114"/>
                      <a:pt x="791" y="17904"/>
                      <a:pt x="1794" y="17904"/>
                    </a:cubicBezTo>
                    <a:lnTo>
                      <a:pt x="21095" y="17904"/>
                    </a:lnTo>
                    <a:cubicBezTo>
                      <a:pt x="22068" y="17904"/>
                      <a:pt x="22858" y="17114"/>
                      <a:pt x="22858" y="16111"/>
                    </a:cubicBezTo>
                    <a:lnTo>
                      <a:pt x="22858" y="1794"/>
                    </a:lnTo>
                    <a:cubicBezTo>
                      <a:pt x="22858" y="822"/>
                      <a:pt x="22068" y="1"/>
                      <a:pt x="21095" y="1"/>
                    </a:cubicBezTo>
                    <a:close/>
                  </a:path>
                </a:pathLst>
              </a:custGeom>
              <a:solidFill>
                <a:schemeClr val="dk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28"/>
              <p:cNvSpPr/>
              <p:nvPr/>
            </p:nvSpPr>
            <p:spPr>
              <a:xfrm>
                <a:off x="2567238" y="3264243"/>
                <a:ext cx="103375" cy="92725"/>
              </a:xfrm>
              <a:custGeom>
                <a:avLst/>
                <a:gdLst/>
                <a:ahLst/>
                <a:cxnLst/>
                <a:rect l="l" t="t" r="r" b="b"/>
                <a:pathLst>
                  <a:path w="4135" h="3709" extrusionOk="0">
                    <a:moveTo>
                      <a:pt x="31" y="0"/>
                    </a:moveTo>
                    <a:lnTo>
                      <a:pt x="1" y="3709"/>
                    </a:lnTo>
                    <a:lnTo>
                      <a:pt x="4135" y="0"/>
                    </a:lnTo>
                    <a:close/>
                  </a:path>
                </a:pathLst>
              </a:custGeom>
              <a:solidFill>
                <a:schemeClr val="dk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6" name="Google Shape;166;p28"/>
            <p:cNvSpPr/>
            <p:nvPr/>
          </p:nvSpPr>
          <p:spPr>
            <a:xfrm>
              <a:off x="5935275" y="2120000"/>
              <a:ext cx="148825" cy="95750"/>
            </a:xfrm>
            <a:custGeom>
              <a:avLst/>
              <a:gdLst/>
              <a:ahLst/>
              <a:cxnLst/>
              <a:rect l="l" t="t" r="r" b="b"/>
              <a:pathLst>
                <a:path w="5953" h="3830" extrusionOk="0">
                  <a:moveTo>
                    <a:pt x="0" y="949"/>
                  </a:moveTo>
                  <a:lnTo>
                    <a:pt x="2881" y="3544"/>
                  </a:lnTo>
                  <a:lnTo>
                    <a:pt x="5929" y="3830"/>
                  </a:lnTo>
                  <a:lnTo>
                    <a:pt x="5953" y="0"/>
                  </a:lnTo>
                  <a:close/>
                </a:path>
              </a:pathLst>
            </a:custGeom>
            <a:solidFill>
              <a:schemeClr val="dk1"/>
            </a:solidFill>
            <a:ln>
              <a:noFill/>
            </a:ln>
          </p:spPr>
        </p:sp>
      </p:grpSp>
      <p:sp>
        <p:nvSpPr>
          <p:cNvPr id="167" name="Google Shape;167;p28"/>
          <p:cNvSpPr/>
          <p:nvPr/>
        </p:nvSpPr>
        <p:spPr>
          <a:xfrm>
            <a:off x="963184" y="6137112"/>
            <a:ext cx="10277633" cy="51"/>
          </a:xfrm>
          <a:custGeom>
            <a:avLst/>
            <a:gdLst/>
            <a:ahLst/>
            <a:cxnLst/>
            <a:rect l="l" t="t" r="r" b="b"/>
            <a:pathLst>
              <a:path w="93255" h="1" fill="none" extrusionOk="0">
                <a:moveTo>
                  <a:pt x="93255" y="0"/>
                </a:moveTo>
                <a:lnTo>
                  <a:pt x="1" y="0"/>
                </a:lnTo>
              </a:path>
            </a:pathLst>
          </a:custGeom>
          <a:noFill/>
          <a:ln w="11400" cap="flat" cmpd="sng">
            <a:solidFill>
              <a:srgbClr val="55382E"/>
            </a:solidFill>
            <a:prstDash val="solid"/>
            <a:miter lim="30395"/>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7665268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168"/>
        <p:cNvGrpSpPr/>
        <p:nvPr/>
      </p:nvGrpSpPr>
      <p:grpSpPr>
        <a:xfrm>
          <a:off x="0" y="0"/>
          <a:ext cx="0" cy="0"/>
          <a:chOff x="0" y="0"/>
          <a:chExt cx="0" cy="0"/>
        </a:xfrm>
      </p:grpSpPr>
      <p:sp>
        <p:nvSpPr>
          <p:cNvPr id="169" name="Google Shape;169;p29"/>
          <p:cNvSpPr/>
          <p:nvPr/>
        </p:nvSpPr>
        <p:spPr>
          <a:xfrm>
            <a:off x="449400" y="378600"/>
            <a:ext cx="11293200" cy="6100800"/>
          </a:xfrm>
          <a:prstGeom prst="roundRect">
            <a:avLst>
              <a:gd name="adj" fmla="val 4514"/>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0" name="Google Shape;170;p29"/>
          <p:cNvSpPr/>
          <p:nvPr/>
        </p:nvSpPr>
        <p:spPr>
          <a:xfrm>
            <a:off x="963184" y="6137112"/>
            <a:ext cx="10277633" cy="51"/>
          </a:xfrm>
          <a:custGeom>
            <a:avLst/>
            <a:gdLst/>
            <a:ahLst/>
            <a:cxnLst/>
            <a:rect l="l" t="t" r="r" b="b"/>
            <a:pathLst>
              <a:path w="93255" h="1" fill="none" extrusionOk="0">
                <a:moveTo>
                  <a:pt x="93255" y="0"/>
                </a:moveTo>
                <a:lnTo>
                  <a:pt x="1" y="0"/>
                </a:lnTo>
              </a:path>
            </a:pathLst>
          </a:custGeom>
          <a:noFill/>
          <a:ln w="11400" cap="flat" cmpd="sng">
            <a:solidFill>
              <a:srgbClr val="55382E"/>
            </a:solidFill>
            <a:prstDash val="solid"/>
            <a:miter lim="30395"/>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1" name="Google Shape;171;p29"/>
          <p:cNvSpPr/>
          <p:nvPr/>
        </p:nvSpPr>
        <p:spPr>
          <a:xfrm>
            <a:off x="963667" y="4071433"/>
            <a:ext cx="10277200" cy="5448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008277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1"/>
        <p:cNvGrpSpPr/>
        <p:nvPr/>
      </p:nvGrpSpPr>
      <p:grpSpPr>
        <a:xfrm>
          <a:off x="0" y="0"/>
          <a:ext cx="0" cy="0"/>
          <a:chOff x="0" y="0"/>
          <a:chExt cx="0" cy="0"/>
        </a:xfrm>
      </p:grpSpPr>
      <p:sp>
        <p:nvSpPr>
          <p:cNvPr id="22" name="Google Shape;22;p5"/>
          <p:cNvSpPr/>
          <p:nvPr/>
        </p:nvSpPr>
        <p:spPr>
          <a:xfrm>
            <a:off x="449400" y="378600"/>
            <a:ext cx="11293200" cy="6100800"/>
          </a:xfrm>
          <a:prstGeom prst="roundRect">
            <a:avLst>
              <a:gd name="adj" fmla="val 4514"/>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 name="Google Shape;23;p5"/>
          <p:cNvSpPr txBox="1">
            <a:spLocks noGrp="1"/>
          </p:cNvSpPr>
          <p:nvPr>
            <p:ph type="body" idx="1"/>
          </p:nvPr>
        </p:nvSpPr>
        <p:spPr>
          <a:xfrm>
            <a:off x="1126423" y="2362369"/>
            <a:ext cx="4806400" cy="34524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24" name="Google Shape;24;p5"/>
          <p:cNvSpPr txBox="1">
            <a:spLocks noGrp="1"/>
          </p:cNvSpPr>
          <p:nvPr>
            <p:ph type="body" idx="2"/>
          </p:nvPr>
        </p:nvSpPr>
        <p:spPr>
          <a:xfrm>
            <a:off x="6265613" y="2362369"/>
            <a:ext cx="4806400" cy="34524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25" name="Google Shape;25;p5"/>
          <p:cNvSpPr txBox="1">
            <a:spLocks noGrp="1"/>
          </p:cNvSpPr>
          <p:nvPr>
            <p:ph type="title"/>
          </p:nvPr>
        </p:nvSpPr>
        <p:spPr>
          <a:xfrm>
            <a:off x="1126424" y="1790901"/>
            <a:ext cx="4806400" cy="5952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800"/>
              <a:buNone/>
              <a:defRPr sz="2667"/>
            </a:lvl1pPr>
            <a:lvl2pPr lvl="1" rtl="0">
              <a:spcBef>
                <a:spcPts val="0"/>
              </a:spcBef>
              <a:spcAft>
                <a:spcPts val="0"/>
              </a:spcAft>
              <a:buSzPts val="2800"/>
              <a:buNone/>
              <a:defRPr>
                <a:latin typeface="Inter"/>
                <a:ea typeface="Inter"/>
                <a:cs typeface="Inter"/>
                <a:sym typeface="Inter"/>
              </a:defRPr>
            </a:lvl2pPr>
            <a:lvl3pPr lvl="2" rtl="0">
              <a:spcBef>
                <a:spcPts val="0"/>
              </a:spcBef>
              <a:spcAft>
                <a:spcPts val="0"/>
              </a:spcAft>
              <a:buSzPts val="2800"/>
              <a:buNone/>
              <a:defRPr>
                <a:latin typeface="Inter"/>
                <a:ea typeface="Inter"/>
                <a:cs typeface="Inter"/>
                <a:sym typeface="Inter"/>
              </a:defRPr>
            </a:lvl3pPr>
            <a:lvl4pPr lvl="3" rtl="0">
              <a:spcBef>
                <a:spcPts val="0"/>
              </a:spcBef>
              <a:spcAft>
                <a:spcPts val="0"/>
              </a:spcAft>
              <a:buSzPts val="2800"/>
              <a:buNone/>
              <a:defRPr>
                <a:latin typeface="Inter"/>
                <a:ea typeface="Inter"/>
                <a:cs typeface="Inter"/>
                <a:sym typeface="Inter"/>
              </a:defRPr>
            </a:lvl4pPr>
            <a:lvl5pPr lvl="4" rtl="0">
              <a:spcBef>
                <a:spcPts val="0"/>
              </a:spcBef>
              <a:spcAft>
                <a:spcPts val="0"/>
              </a:spcAft>
              <a:buSzPts val="2800"/>
              <a:buNone/>
              <a:defRPr>
                <a:latin typeface="Inter"/>
                <a:ea typeface="Inter"/>
                <a:cs typeface="Inter"/>
                <a:sym typeface="Inter"/>
              </a:defRPr>
            </a:lvl5pPr>
            <a:lvl6pPr lvl="5" rtl="0">
              <a:spcBef>
                <a:spcPts val="0"/>
              </a:spcBef>
              <a:spcAft>
                <a:spcPts val="0"/>
              </a:spcAft>
              <a:buSzPts val="2800"/>
              <a:buNone/>
              <a:defRPr>
                <a:latin typeface="Inter"/>
                <a:ea typeface="Inter"/>
                <a:cs typeface="Inter"/>
                <a:sym typeface="Inter"/>
              </a:defRPr>
            </a:lvl6pPr>
            <a:lvl7pPr lvl="6" rtl="0">
              <a:spcBef>
                <a:spcPts val="0"/>
              </a:spcBef>
              <a:spcAft>
                <a:spcPts val="0"/>
              </a:spcAft>
              <a:buSzPts val="2800"/>
              <a:buNone/>
              <a:defRPr>
                <a:latin typeface="Inter"/>
                <a:ea typeface="Inter"/>
                <a:cs typeface="Inter"/>
                <a:sym typeface="Inter"/>
              </a:defRPr>
            </a:lvl7pPr>
            <a:lvl8pPr lvl="7" rtl="0">
              <a:spcBef>
                <a:spcPts val="0"/>
              </a:spcBef>
              <a:spcAft>
                <a:spcPts val="0"/>
              </a:spcAft>
              <a:buSzPts val="2800"/>
              <a:buNone/>
              <a:defRPr>
                <a:latin typeface="Inter"/>
                <a:ea typeface="Inter"/>
                <a:cs typeface="Inter"/>
                <a:sym typeface="Inter"/>
              </a:defRPr>
            </a:lvl8pPr>
            <a:lvl9pPr lvl="8" rtl="0">
              <a:spcBef>
                <a:spcPts val="0"/>
              </a:spcBef>
              <a:spcAft>
                <a:spcPts val="0"/>
              </a:spcAft>
              <a:buSzPts val="2800"/>
              <a:buNone/>
              <a:defRPr>
                <a:latin typeface="Inter"/>
                <a:ea typeface="Inter"/>
                <a:cs typeface="Inter"/>
                <a:sym typeface="Inter"/>
              </a:defRPr>
            </a:lvl9pPr>
          </a:lstStyle>
          <a:p>
            <a:endParaRPr/>
          </a:p>
        </p:txBody>
      </p:sp>
      <p:sp>
        <p:nvSpPr>
          <p:cNvPr id="26" name="Google Shape;26;p5"/>
          <p:cNvSpPr txBox="1">
            <a:spLocks noGrp="1"/>
          </p:cNvSpPr>
          <p:nvPr>
            <p:ph type="title" idx="3"/>
          </p:nvPr>
        </p:nvSpPr>
        <p:spPr>
          <a:xfrm>
            <a:off x="6265615" y="1790901"/>
            <a:ext cx="4806400" cy="5952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800"/>
              <a:buNone/>
              <a:defRPr sz="2667"/>
            </a:lvl1pPr>
            <a:lvl2pPr lvl="1" rtl="0">
              <a:spcBef>
                <a:spcPts val="0"/>
              </a:spcBef>
              <a:spcAft>
                <a:spcPts val="0"/>
              </a:spcAft>
              <a:buSzPts val="2800"/>
              <a:buNone/>
              <a:defRPr>
                <a:latin typeface="Inter"/>
                <a:ea typeface="Inter"/>
                <a:cs typeface="Inter"/>
                <a:sym typeface="Inter"/>
              </a:defRPr>
            </a:lvl2pPr>
            <a:lvl3pPr lvl="2" rtl="0">
              <a:spcBef>
                <a:spcPts val="0"/>
              </a:spcBef>
              <a:spcAft>
                <a:spcPts val="0"/>
              </a:spcAft>
              <a:buSzPts val="2800"/>
              <a:buNone/>
              <a:defRPr>
                <a:latin typeface="Inter"/>
                <a:ea typeface="Inter"/>
                <a:cs typeface="Inter"/>
                <a:sym typeface="Inter"/>
              </a:defRPr>
            </a:lvl3pPr>
            <a:lvl4pPr lvl="3" rtl="0">
              <a:spcBef>
                <a:spcPts val="0"/>
              </a:spcBef>
              <a:spcAft>
                <a:spcPts val="0"/>
              </a:spcAft>
              <a:buSzPts val="2800"/>
              <a:buNone/>
              <a:defRPr>
                <a:latin typeface="Inter"/>
                <a:ea typeface="Inter"/>
                <a:cs typeface="Inter"/>
                <a:sym typeface="Inter"/>
              </a:defRPr>
            </a:lvl4pPr>
            <a:lvl5pPr lvl="4" rtl="0">
              <a:spcBef>
                <a:spcPts val="0"/>
              </a:spcBef>
              <a:spcAft>
                <a:spcPts val="0"/>
              </a:spcAft>
              <a:buSzPts val="2800"/>
              <a:buNone/>
              <a:defRPr>
                <a:latin typeface="Inter"/>
                <a:ea typeface="Inter"/>
                <a:cs typeface="Inter"/>
                <a:sym typeface="Inter"/>
              </a:defRPr>
            </a:lvl5pPr>
            <a:lvl6pPr lvl="5" rtl="0">
              <a:spcBef>
                <a:spcPts val="0"/>
              </a:spcBef>
              <a:spcAft>
                <a:spcPts val="0"/>
              </a:spcAft>
              <a:buSzPts val="2800"/>
              <a:buNone/>
              <a:defRPr>
                <a:latin typeface="Inter"/>
                <a:ea typeface="Inter"/>
                <a:cs typeface="Inter"/>
                <a:sym typeface="Inter"/>
              </a:defRPr>
            </a:lvl6pPr>
            <a:lvl7pPr lvl="6" rtl="0">
              <a:spcBef>
                <a:spcPts val="0"/>
              </a:spcBef>
              <a:spcAft>
                <a:spcPts val="0"/>
              </a:spcAft>
              <a:buSzPts val="2800"/>
              <a:buNone/>
              <a:defRPr>
                <a:latin typeface="Inter"/>
                <a:ea typeface="Inter"/>
                <a:cs typeface="Inter"/>
                <a:sym typeface="Inter"/>
              </a:defRPr>
            </a:lvl7pPr>
            <a:lvl8pPr lvl="7" rtl="0">
              <a:spcBef>
                <a:spcPts val="0"/>
              </a:spcBef>
              <a:spcAft>
                <a:spcPts val="0"/>
              </a:spcAft>
              <a:buSzPts val="2800"/>
              <a:buNone/>
              <a:defRPr>
                <a:latin typeface="Inter"/>
                <a:ea typeface="Inter"/>
                <a:cs typeface="Inter"/>
                <a:sym typeface="Inter"/>
              </a:defRPr>
            </a:lvl8pPr>
            <a:lvl9pPr lvl="8" rtl="0">
              <a:spcBef>
                <a:spcPts val="0"/>
              </a:spcBef>
              <a:spcAft>
                <a:spcPts val="0"/>
              </a:spcAft>
              <a:buSzPts val="2800"/>
              <a:buNone/>
              <a:defRPr>
                <a:latin typeface="Inter"/>
                <a:ea typeface="Inter"/>
                <a:cs typeface="Inter"/>
                <a:sym typeface="Inter"/>
              </a:defRPr>
            </a:lvl9pPr>
          </a:lstStyle>
          <a:p>
            <a:endParaRPr/>
          </a:p>
        </p:txBody>
      </p:sp>
      <p:sp>
        <p:nvSpPr>
          <p:cNvPr id="27" name="Google Shape;27;p5"/>
          <p:cNvSpPr txBox="1">
            <a:spLocks noGrp="1"/>
          </p:cNvSpPr>
          <p:nvPr>
            <p:ph type="title" idx="4"/>
          </p:nvPr>
        </p:nvSpPr>
        <p:spPr>
          <a:xfrm>
            <a:off x="950967" y="719333"/>
            <a:ext cx="10326800" cy="763600"/>
          </a:xfrm>
          <a:prstGeom prst="rect">
            <a:avLst/>
          </a:prstGeom>
          <a:noFill/>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78893211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8"/>
        <p:cNvGrpSpPr/>
        <p:nvPr/>
      </p:nvGrpSpPr>
      <p:grpSpPr>
        <a:xfrm>
          <a:off x="0" y="0"/>
          <a:ext cx="0" cy="0"/>
          <a:chOff x="0" y="0"/>
          <a:chExt cx="0" cy="0"/>
        </a:xfrm>
      </p:grpSpPr>
      <p:sp>
        <p:nvSpPr>
          <p:cNvPr id="29" name="Google Shape;29;p6"/>
          <p:cNvSpPr/>
          <p:nvPr/>
        </p:nvSpPr>
        <p:spPr>
          <a:xfrm>
            <a:off x="449400" y="378600"/>
            <a:ext cx="11293200" cy="6100800"/>
          </a:xfrm>
          <a:prstGeom prst="roundRect">
            <a:avLst>
              <a:gd name="adj" fmla="val 4514"/>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 name="Google Shape;30;p6"/>
          <p:cNvSpPr txBox="1">
            <a:spLocks noGrp="1"/>
          </p:cNvSpPr>
          <p:nvPr>
            <p:ph type="title"/>
          </p:nvPr>
        </p:nvSpPr>
        <p:spPr>
          <a:xfrm>
            <a:off x="950967" y="719333"/>
            <a:ext cx="10326800" cy="763600"/>
          </a:xfrm>
          <a:prstGeom prst="rect">
            <a:avLst/>
          </a:prstGeom>
          <a:noFill/>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Font typeface="Inter"/>
              <a:buNone/>
              <a:defRPr b="1">
                <a:latin typeface="Inter"/>
                <a:ea typeface="Inter"/>
                <a:cs typeface="Inter"/>
                <a:sym typeface="Inter"/>
              </a:defRPr>
            </a:lvl2pPr>
            <a:lvl3pPr lvl="2">
              <a:spcBef>
                <a:spcPts val="0"/>
              </a:spcBef>
              <a:spcAft>
                <a:spcPts val="0"/>
              </a:spcAft>
              <a:buSzPts val="2800"/>
              <a:buFont typeface="Inter"/>
              <a:buNone/>
              <a:defRPr b="1">
                <a:latin typeface="Inter"/>
                <a:ea typeface="Inter"/>
                <a:cs typeface="Inter"/>
                <a:sym typeface="Inter"/>
              </a:defRPr>
            </a:lvl3pPr>
            <a:lvl4pPr lvl="3">
              <a:spcBef>
                <a:spcPts val="0"/>
              </a:spcBef>
              <a:spcAft>
                <a:spcPts val="0"/>
              </a:spcAft>
              <a:buSzPts val="2800"/>
              <a:buFont typeface="Inter"/>
              <a:buNone/>
              <a:defRPr b="1">
                <a:latin typeface="Inter"/>
                <a:ea typeface="Inter"/>
                <a:cs typeface="Inter"/>
                <a:sym typeface="Inter"/>
              </a:defRPr>
            </a:lvl4pPr>
            <a:lvl5pPr lvl="4">
              <a:spcBef>
                <a:spcPts val="0"/>
              </a:spcBef>
              <a:spcAft>
                <a:spcPts val="0"/>
              </a:spcAft>
              <a:buSzPts val="2800"/>
              <a:buFont typeface="Inter"/>
              <a:buNone/>
              <a:defRPr b="1">
                <a:latin typeface="Inter"/>
                <a:ea typeface="Inter"/>
                <a:cs typeface="Inter"/>
                <a:sym typeface="Inter"/>
              </a:defRPr>
            </a:lvl5pPr>
            <a:lvl6pPr lvl="5">
              <a:spcBef>
                <a:spcPts val="0"/>
              </a:spcBef>
              <a:spcAft>
                <a:spcPts val="0"/>
              </a:spcAft>
              <a:buSzPts val="2800"/>
              <a:buFont typeface="Inter"/>
              <a:buNone/>
              <a:defRPr b="1">
                <a:latin typeface="Inter"/>
                <a:ea typeface="Inter"/>
                <a:cs typeface="Inter"/>
                <a:sym typeface="Inter"/>
              </a:defRPr>
            </a:lvl6pPr>
            <a:lvl7pPr lvl="6">
              <a:spcBef>
                <a:spcPts val="0"/>
              </a:spcBef>
              <a:spcAft>
                <a:spcPts val="0"/>
              </a:spcAft>
              <a:buSzPts val="2800"/>
              <a:buFont typeface="Inter"/>
              <a:buNone/>
              <a:defRPr b="1">
                <a:latin typeface="Inter"/>
                <a:ea typeface="Inter"/>
                <a:cs typeface="Inter"/>
                <a:sym typeface="Inter"/>
              </a:defRPr>
            </a:lvl7pPr>
            <a:lvl8pPr lvl="7">
              <a:spcBef>
                <a:spcPts val="0"/>
              </a:spcBef>
              <a:spcAft>
                <a:spcPts val="0"/>
              </a:spcAft>
              <a:buSzPts val="2800"/>
              <a:buFont typeface="Inter"/>
              <a:buNone/>
              <a:defRPr b="1">
                <a:latin typeface="Inter"/>
                <a:ea typeface="Inter"/>
                <a:cs typeface="Inter"/>
                <a:sym typeface="Inter"/>
              </a:defRPr>
            </a:lvl8pPr>
            <a:lvl9pPr lvl="8">
              <a:spcBef>
                <a:spcPts val="0"/>
              </a:spcBef>
              <a:spcAft>
                <a:spcPts val="0"/>
              </a:spcAft>
              <a:buSzPts val="2800"/>
              <a:buFont typeface="Inter"/>
              <a:buNone/>
              <a:defRPr b="1">
                <a:latin typeface="Inter"/>
                <a:ea typeface="Inter"/>
                <a:cs typeface="Inter"/>
                <a:sym typeface="Inter"/>
              </a:defRPr>
            </a:lvl9pPr>
          </a:lstStyle>
          <a:p>
            <a:endParaRPr/>
          </a:p>
        </p:txBody>
      </p:sp>
    </p:spTree>
    <p:extLst>
      <p:ext uri="{BB962C8B-B14F-4D97-AF65-F5344CB8AC3E}">
        <p14:creationId xmlns:p14="http://schemas.microsoft.com/office/powerpoint/2010/main" val="194222143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1"/>
        <p:cNvGrpSpPr/>
        <p:nvPr/>
      </p:nvGrpSpPr>
      <p:grpSpPr>
        <a:xfrm>
          <a:off x="0" y="0"/>
          <a:ext cx="0" cy="0"/>
          <a:chOff x="0" y="0"/>
          <a:chExt cx="0" cy="0"/>
        </a:xfrm>
      </p:grpSpPr>
      <p:sp>
        <p:nvSpPr>
          <p:cNvPr id="32" name="Google Shape;32;p7"/>
          <p:cNvSpPr/>
          <p:nvPr/>
        </p:nvSpPr>
        <p:spPr>
          <a:xfrm>
            <a:off x="449400" y="378600"/>
            <a:ext cx="11293200" cy="6100800"/>
          </a:xfrm>
          <a:prstGeom prst="roundRect">
            <a:avLst>
              <a:gd name="adj" fmla="val 4514"/>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 name="Google Shape;33;p7"/>
          <p:cNvSpPr txBox="1">
            <a:spLocks noGrp="1"/>
          </p:cNvSpPr>
          <p:nvPr>
            <p:ph type="title"/>
          </p:nvPr>
        </p:nvSpPr>
        <p:spPr>
          <a:xfrm>
            <a:off x="950967" y="719333"/>
            <a:ext cx="10326800" cy="766800"/>
          </a:xfrm>
          <a:prstGeom prst="rect">
            <a:avLst/>
          </a:prstGeom>
          <a:noFill/>
        </p:spPr>
        <p:txBody>
          <a:bodyPr spcFirstLastPara="1" wrap="square" lIns="91425" tIns="91425" rIns="91425" bIns="91425" anchor="t" anchorCtr="0">
            <a:noAutofit/>
          </a:bodyPr>
          <a:lstStyle>
            <a:lvl1pPr lvl="0" algn="l">
              <a:spcBef>
                <a:spcPts val="0"/>
              </a:spcBef>
              <a:spcAft>
                <a:spcPts val="0"/>
              </a:spcAft>
              <a:buSzPts val="2400"/>
              <a:buNone/>
              <a:defRPr/>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4" name="Google Shape;34;p7"/>
          <p:cNvSpPr txBox="1">
            <a:spLocks noGrp="1"/>
          </p:cNvSpPr>
          <p:nvPr>
            <p:ph type="body" idx="1"/>
          </p:nvPr>
        </p:nvSpPr>
        <p:spPr>
          <a:xfrm>
            <a:off x="950967" y="2080733"/>
            <a:ext cx="5145200" cy="3715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Clr>
                <a:schemeClr val="lt2"/>
              </a:buClr>
              <a:buSzPts val="1200"/>
              <a:buChar char="●"/>
              <a:defRPr/>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Tree>
    <p:extLst>
      <p:ext uri="{BB962C8B-B14F-4D97-AF65-F5344CB8AC3E}">
        <p14:creationId xmlns:p14="http://schemas.microsoft.com/office/powerpoint/2010/main" val="326941330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5"/>
        <p:cNvGrpSpPr/>
        <p:nvPr/>
      </p:nvGrpSpPr>
      <p:grpSpPr>
        <a:xfrm>
          <a:off x="0" y="0"/>
          <a:ext cx="0" cy="0"/>
          <a:chOff x="0" y="0"/>
          <a:chExt cx="0" cy="0"/>
        </a:xfrm>
      </p:grpSpPr>
      <p:sp>
        <p:nvSpPr>
          <p:cNvPr id="36" name="Google Shape;36;p8"/>
          <p:cNvSpPr/>
          <p:nvPr/>
        </p:nvSpPr>
        <p:spPr>
          <a:xfrm>
            <a:off x="449400" y="378600"/>
            <a:ext cx="11293200" cy="6100800"/>
          </a:xfrm>
          <a:prstGeom prst="roundRect">
            <a:avLst>
              <a:gd name="adj" fmla="val 4514"/>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8"/>
          <p:cNvSpPr txBox="1">
            <a:spLocks noGrp="1"/>
          </p:cNvSpPr>
          <p:nvPr>
            <p:ph type="title"/>
          </p:nvPr>
        </p:nvSpPr>
        <p:spPr>
          <a:xfrm flipH="1">
            <a:off x="4598967" y="1711300"/>
            <a:ext cx="6642000" cy="2764400"/>
          </a:xfrm>
          <a:prstGeom prst="rect">
            <a:avLst/>
          </a:prstGeom>
        </p:spPr>
        <p:txBody>
          <a:bodyPr spcFirstLastPara="1" wrap="square" lIns="91425" tIns="91425" rIns="91425" bIns="91425" anchor="ctr" anchorCtr="0">
            <a:noAutofit/>
          </a:bodyPr>
          <a:lstStyle>
            <a:lvl1pPr lvl="0" algn="r">
              <a:spcBef>
                <a:spcPts val="0"/>
              </a:spcBef>
              <a:spcAft>
                <a:spcPts val="0"/>
              </a:spcAft>
              <a:buSzPts val="4800"/>
              <a:buNone/>
              <a:defRPr sz="8933"/>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Tree>
    <p:extLst>
      <p:ext uri="{BB962C8B-B14F-4D97-AF65-F5344CB8AC3E}">
        <p14:creationId xmlns:p14="http://schemas.microsoft.com/office/powerpoint/2010/main" val="246001561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8"/>
        <p:cNvGrpSpPr/>
        <p:nvPr/>
      </p:nvGrpSpPr>
      <p:grpSpPr>
        <a:xfrm>
          <a:off x="0" y="0"/>
          <a:ext cx="0" cy="0"/>
          <a:chOff x="0" y="0"/>
          <a:chExt cx="0" cy="0"/>
        </a:xfrm>
      </p:grpSpPr>
      <p:sp>
        <p:nvSpPr>
          <p:cNvPr id="39" name="Google Shape;39;p9"/>
          <p:cNvSpPr/>
          <p:nvPr/>
        </p:nvSpPr>
        <p:spPr>
          <a:xfrm>
            <a:off x="449400" y="378600"/>
            <a:ext cx="11293200" cy="6100800"/>
          </a:xfrm>
          <a:prstGeom prst="roundRect">
            <a:avLst>
              <a:gd name="adj" fmla="val 4514"/>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 name="Google Shape;40;p9"/>
          <p:cNvSpPr txBox="1">
            <a:spLocks noGrp="1"/>
          </p:cNvSpPr>
          <p:nvPr>
            <p:ph type="subTitle" idx="1"/>
          </p:nvPr>
        </p:nvSpPr>
        <p:spPr>
          <a:xfrm>
            <a:off x="950967" y="3004167"/>
            <a:ext cx="6506400" cy="19124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100"/>
              <a:buNone/>
              <a:defRPr sz="2133"/>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41" name="Google Shape;41;p9"/>
          <p:cNvSpPr txBox="1">
            <a:spLocks noGrp="1"/>
          </p:cNvSpPr>
          <p:nvPr>
            <p:ph type="title"/>
          </p:nvPr>
        </p:nvSpPr>
        <p:spPr>
          <a:xfrm>
            <a:off x="950967" y="2016833"/>
            <a:ext cx="6506400" cy="996000"/>
          </a:xfrm>
          <a:prstGeom prst="rect">
            <a:avLst/>
          </a:prstGeom>
          <a:noFill/>
        </p:spPr>
        <p:txBody>
          <a:bodyPr spcFirstLastPara="1" wrap="square" lIns="91425" tIns="91425" rIns="91425" bIns="91425" anchor="t" anchorCtr="0">
            <a:noAutofit/>
          </a:bodyPr>
          <a:lstStyle>
            <a:lvl1pPr lvl="0" algn="l" rtl="0">
              <a:spcBef>
                <a:spcPts val="0"/>
              </a:spcBef>
              <a:spcAft>
                <a:spcPts val="0"/>
              </a:spcAft>
              <a:buSzPts val="2800"/>
              <a:buNone/>
              <a:defRPr sz="4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83248867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2"/>
        <p:cNvGrpSpPr/>
        <p:nvPr/>
      </p:nvGrpSpPr>
      <p:grpSpPr>
        <a:xfrm>
          <a:off x="0" y="0"/>
          <a:ext cx="0" cy="0"/>
          <a:chOff x="0" y="0"/>
          <a:chExt cx="0" cy="0"/>
        </a:xfrm>
      </p:grpSpPr>
      <p:sp>
        <p:nvSpPr>
          <p:cNvPr id="43" name="Google Shape;43;p10"/>
          <p:cNvSpPr txBox="1">
            <a:spLocks noGrp="1"/>
          </p:cNvSpPr>
          <p:nvPr>
            <p:ph type="title"/>
          </p:nvPr>
        </p:nvSpPr>
        <p:spPr>
          <a:xfrm>
            <a:off x="1011200" y="770924"/>
            <a:ext cx="3162000" cy="2311200"/>
          </a:xfrm>
          <a:prstGeom prst="rect">
            <a:avLst/>
          </a:prstGeom>
          <a:noFill/>
          <a:ln>
            <a:noFill/>
          </a:ln>
        </p:spPr>
        <p:txBody>
          <a:bodyPr spcFirstLastPara="1" wrap="square" lIns="91425" tIns="91425" rIns="91425" bIns="91425" anchor="t" anchorCtr="0">
            <a:noAutofit/>
          </a:bodyPr>
          <a:lstStyle>
            <a:lvl1pPr lvl="0" algn="l" rtl="0">
              <a:spcBef>
                <a:spcPts val="0"/>
              </a:spcBef>
              <a:spcAft>
                <a:spcPts val="0"/>
              </a:spcAft>
              <a:buSzPts val="2800"/>
              <a:buNone/>
              <a:defRPr/>
            </a:lvl1pPr>
            <a:lvl2pPr lvl="1" rtl="0">
              <a:spcBef>
                <a:spcPts val="0"/>
              </a:spcBef>
              <a:spcAft>
                <a:spcPts val="0"/>
              </a:spcAft>
              <a:buClr>
                <a:schemeClr val="accent4"/>
              </a:buClr>
              <a:buSzPts val="2800"/>
              <a:buNone/>
              <a:defRPr>
                <a:solidFill>
                  <a:schemeClr val="accent4"/>
                </a:solidFill>
              </a:defRPr>
            </a:lvl2pPr>
            <a:lvl3pPr lvl="2" rtl="0">
              <a:spcBef>
                <a:spcPts val="0"/>
              </a:spcBef>
              <a:spcAft>
                <a:spcPts val="0"/>
              </a:spcAft>
              <a:buClr>
                <a:schemeClr val="accent4"/>
              </a:buClr>
              <a:buSzPts val="2800"/>
              <a:buNone/>
              <a:defRPr>
                <a:solidFill>
                  <a:schemeClr val="accent4"/>
                </a:solidFill>
              </a:defRPr>
            </a:lvl3pPr>
            <a:lvl4pPr lvl="3" rtl="0">
              <a:spcBef>
                <a:spcPts val="0"/>
              </a:spcBef>
              <a:spcAft>
                <a:spcPts val="0"/>
              </a:spcAft>
              <a:buClr>
                <a:schemeClr val="accent4"/>
              </a:buClr>
              <a:buSzPts val="2800"/>
              <a:buNone/>
              <a:defRPr>
                <a:solidFill>
                  <a:schemeClr val="accent4"/>
                </a:solidFill>
              </a:defRPr>
            </a:lvl4pPr>
            <a:lvl5pPr lvl="4" rtl="0">
              <a:spcBef>
                <a:spcPts val="0"/>
              </a:spcBef>
              <a:spcAft>
                <a:spcPts val="0"/>
              </a:spcAft>
              <a:buClr>
                <a:schemeClr val="accent4"/>
              </a:buClr>
              <a:buSzPts val="2800"/>
              <a:buNone/>
              <a:defRPr>
                <a:solidFill>
                  <a:schemeClr val="accent4"/>
                </a:solidFill>
              </a:defRPr>
            </a:lvl5pPr>
            <a:lvl6pPr lvl="5" rtl="0">
              <a:spcBef>
                <a:spcPts val="0"/>
              </a:spcBef>
              <a:spcAft>
                <a:spcPts val="0"/>
              </a:spcAft>
              <a:buClr>
                <a:schemeClr val="accent4"/>
              </a:buClr>
              <a:buSzPts val="2800"/>
              <a:buNone/>
              <a:defRPr>
                <a:solidFill>
                  <a:schemeClr val="accent4"/>
                </a:solidFill>
              </a:defRPr>
            </a:lvl6pPr>
            <a:lvl7pPr lvl="6" rtl="0">
              <a:spcBef>
                <a:spcPts val="0"/>
              </a:spcBef>
              <a:spcAft>
                <a:spcPts val="0"/>
              </a:spcAft>
              <a:buClr>
                <a:schemeClr val="accent4"/>
              </a:buClr>
              <a:buSzPts val="2800"/>
              <a:buNone/>
              <a:defRPr>
                <a:solidFill>
                  <a:schemeClr val="accent4"/>
                </a:solidFill>
              </a:defRPr>
            </a:lvl7pPr>
            <a:lvl8pPr lvl="7" rtl="0">
              <a:spcBef>
                <a:spcPts val="0"/>
              </a:spcBef>
              <a:spcAft>
                <a:spcPts val="0"/>
              </a:spcAft>
              <a:buClr>
                <a:schemeClr val="accent4"/>
              </a:buClr>
              <a:buSzPts val="2800"/>
              <a:buNone/>
              <a:defRPr>
                <a:solidFill>
                  <a:schemeClr val="accent4"/>
                </a:solidFill>
              </a:defRPr>
            </a:lvl8pPr>
            <a:lvl9pPr lvl="8" rtl="0">
              <a:spcBef>
                <a:spcPts val="0"/>
              </a:spcBef>
              <a:spcAft>
                <a:spcPts val="0"/>
              </a:spcAft>
              <a:buClr>
                <a:schemeClr val="accent4"/>
              </a:buClr>
              <a:buSzPts val="2800"/>
              <a:buNone/>
              <a:defRPr>
                <a:solidFill>
                  <a:schemeClr val="accent4"/>
                </a:solidFill>
              </a:defRPr>
            </a:lvl9pPr>
          </a:lstStyle>
          <a:p>
            <a:endParaRPr/>
          </a:p>
        </p:txBody>
      </p:sp>
    </p:spTree>
    <p:extLst>
      <p:ext uri="{BB962C8B-B14F-4D97-AF65-F5344CB8AC3E}">
        <p14:creationId xmlns:p14="http://schemas.microsoft.com/office/powerpoint/2010/main" val="80813119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p:nvPr/>
        </p:nvSpPr>
        <p:spPr>
          <a:xfrm>
            <a:off x="449400" y="378600"/>
            <a:ext cx="11293200" cy="6100800"/>
          </a:xfrm>
          <a:prstGeom prst="roundRect">
            <a:avLst>
              <a:gd name="adj" fmla="val 4514"/>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 name="Google Shape;46;p11"/>
          <p:cNvSpPr txBox="1">
            <a:spLocks noGrp="1"/>
          </p:cNvSpPr>
          <p:nvPr>
            <p:ph type="title" hasCustomPrompt="1"/>
          </p:nvPr>
        </p:nvSpPr>
        <p:spPr>
          <a:xfrm>
            <a:off x="950967" y="2297333"/>
            <a:ext cx="6469200" cy="1498800"/>
          </a:xfrm>
          <a:prstGeom prst="rect">
            <a:avLst/>
          </a:prstGeom>
        </p:spPr>
        <p:txBody>
          <a:bodyPr spcFirstLastPara="1" wrap="square" lIns="91425" tIns="91425" rIns="91425" bIns="91425" anchor="t" anchorCtr="0">
            <a:noAutofit/>
          </a:bodyPr>
          <a:lstStyle>
            <a:lvl1pPr lvl="0" algn="l">
              <a:spcBef>
                <a:spcPts val="0"/>
              </a:spcBef>
              <a:spcAft>
                <a:spcPts val="0"/>
              </a:spcAft>
              <a:buSzPts val="12000"/>
              <a:buNone/>
              <a:defRPr sz="10133"/>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7" name="Google Shape;47;p11"/>
          <p:cNvSpPr txBox="1">
            <a:spLocks noGrp="1"/>
          </p:cNvSpPr>
          <p:nvPr>
            <p:ph type="body" idx="1"/>
          </p:nvPr>
        </p:nvSpPr>
        <p:spPr>
          <a:xfrm>
            <a:off x="950967" y="4071467"/>
            <a:ext cx="6469200" cy="544800"/>
          </a:xfrm>
          <a:prstGeom prst="rect">
            <a:avLst/>
          </a:prstGeom>
          <a:solidFill>
            <a:schemeClr val="lt2"/>
          </a:solidFill>
        </p:spPr>
        <p:txBody>
          <a:bodyPr spcFirstLastPara="1" wrap="square" lIns="91425" tIns="91425" rIns="91425" bIns="91425" anchor="t" anchorCtr="0">
            <a:noAutofit/>
          </a:bodyPr>
          <a:lstStyle>
            <a:lvl1pPr marL="609585" lvl="0" indent="-423323">
              <a:spcBef>
                <a:spcPts val="0"/>
              </a:spcBef>
              <a:spcAft>
                <a:spcPts val="0"/>
              </a:spcAft>
              <a:buSzPts val="1400"/>
              <a:buChar char="●"/>
              <a:defRPr>
                <a:solidFill>
                  <a:schemeClr val="dk1"/>
                </a:solidFill>
              </a:defRPr>
            </a:lvl1pPr>
            <a:lvl2pPr marL="1219170" lvl="1" indent="-423323" algn="ctr">
              <a:spcBef>
                <a:spcPts val="0"/>
              </a:spcBef>
              <a:spcAft>
                <a:spcPts val="0"/>
              </a:spcAft>
              <a:buSzPts val="1400"/>
              <a:buChar char="○"/>
              <a:defRPr/>
            </a:lvl2pPr>
            <a:lvl3pPr marL="1828754" lvl="2" indent="-423323" algn="ctr">
              <a:spcBef>
                <a:spcPts val="0"/>
              </a:spcBef>
              <a:spcAft>
                <a:spcPts val="0"/>
              </a:spcAft>
              <a:buSzPts val="1400"/>
              <a:buChar char="■"/>
              <a:defRPr/>
            </a:lvl3pPr>
            <a:lvl4pPr marL="2438339" lvl="3" indent="-423323" algn="ctr">
              <a:spcBef>
                <a:spcPts val="0"/>
              </a:spcBef>
              <a:spcAft>
                <a:spcPts val="0"/>
              </a:spcAft>
              <a:buSzPts val="1400"/>
              <a:buChar char="●"/>
              <a:defRPr/>
            </a:lvl4pPr>
            <a:lvl5pPr marL="3047924" lvl="4" indent="-423323" algn="ctr">
              <a:spcBef>
                <a:spcPts val="0"/>
              </a:spcBef>
              <a:spcAft>
                <a:spcPts val="0"/>
              </a:spcAft>
              <a:buSzPts val="1400"/>
              <a:buChar char="○"/>
              <a:defRPr/>
            </a:lvl5pPr>
            <a:lvl6pPr marL="3657509" lvl="5" indent="-423323" algn="ctr">
              <a:spcBef>
                <a:spcPts val="0"/>
              </a:spcBef>
              <a:spcAft>
                <a:spcPts val="0"/>
              </a:spcAft>
              <a:buSzPts val="1400"/>
              <a:buChar char="■"/>
              <a:defRPr/>
            </a:lvl6pPr>
            <a:lvl7pPr marL="4267093" lvl="6" indent="-423323" algn="ctr">
              <a:spcBef>
                <a:spcPts val="0"/>
              </a:spcBef>
              <a:spcAft>
                <a:spcPts val="0"/>
              </a:spcAft>
              <a:buSzPts val="1400"/>
              <a:buChar char="●"/>
              <a:defRPr/>
            </a:lvl7pPr>
            <a:lvl8pPr marL="4876678" lvl="7" indent="-423323" algn="ctr">
              <a:spcBef>
                <a:spcPts val="0"/>
              </a:spcBef>
              <a:spcAft>
                <a:spcPts val="0"/>
              </a:spcAft>
              <a:buSzPts val="1400"/>
              <a:buChar char="○"/>
              <a:defRPr/>
            </a:lvl8pPr>
            <a:lvl9pPr marL="5486263" lvl="8" indent="-423323" algn="ctr">
              <a:spcBef>
                <a:spcPts val="0"/>
              </a:spcBef>
              <a:spcAft>
                <a:spcPts val="0"/>
              </a:spcAft>
              <a:buSzPts val="1400"/>
              <a:buChar char="■"/>
              <a:defRPr/>
            </a:lvl9pPr>
          </a:lstStyle>
          <a:p>
            <a:endParaRPr/>
          </a:p>
        </p:txBody>
      </p:sp>
    </p:spTree>
    <p:extLst>
      <p:ext uri="{BB962C8B-B14F-4D97-AF65-F5344CB8AC3E}">
        <p14:creationId xmlns:p14="http://schemas.microsoft.com/office/powerpoint/2010/main" val="237468012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7" y="719333"/>
            <a:ext cx="10290000" cy="763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chemeClr val="lt1"/>
              </a:buClr>
              <a:buSzPts val="2800"/>
              <a:buFont typeface="Inter"/>
              <a:buNone/>
              <a:defRPr sz="2800" b="1">
                <a:solidFill>
                  <a:schemeClr val="lt1"/>
                </a:solidFill>
                <a:latin typeface="Inter"/>
                <a:ea typeface="Inter"/>
                <a:cs typeface="Inter"/>
                <a:sym typeface="Inter"/>
              </a:defRPr>
            </a:lvl1pPr>
            <a:lvl2pPr lvl="1" algn="ctr">
              <a:lnSpc>
                <a:spcPct val="100000"/>
              </a:lnSpc>
              <a:spcBef>
                <a:spcPts val="0"/>
              </a:spcBef>
              <a:spcAft>
                <a:spcPts val="0"/>
              </a:spcAft>
              <a:buClr>
                <a:schemeClr val="lt1"/>
              </a:buClr>
              <a:buSzPts val="2800"/>
              <a:buFont typeface="Prata"/>
              <a:buNone/>
              <a:defRPr sz="2800">
                <a:solidFill>
                  <a:schemeClr val="lt1"/>
                </a:solidFill>
                <a:latin typeface="Prata"/>
                <a:ea typeface="Prata"/>
                <a:cs typeface="Prata"/>
                <a:sym typeface="Prata"/>
              </a:defRPr>
            </a:lvl2pPr>
            <a:lvl3pPr lvl="2" algn="ctr">
              <a:lnSpc>
                <a:spcPct val="100000"/>
              </a:lnSpc>
              <a:spcBef>
                <a:spcPts val="0"/>
              </a:spcBef>
              <a:spcAft>
                <a:spcPts val="0"/>
              </a:spcAft>
              <a:buClr>
                <a:schemeClr val="lt1"/>
              </a:buClr>
              <a:buSzPts val="2800"/>
              <a:buFont typeface="Prata"/>
              <a:buNone/>
              <a:defRPr sz="2800">
                <a:solidFill>
                  <a:schemeClr val="lt1"/>
                </a:solidFill>
                <a:latin typeface="Prata"/>
                <a:ea typeface="Prata"/>
                <a:cs typeface="Prata"/>
                <a:sym typeface="Prata"/>
              </a:defRPr>
            </a:lvl3pPr>
            <a:lvl4pPr lvl="3" algn="ctr">
              <a:lnSpc>
                <a:spcPct val="100000"/>
              </a:lnSpc>
              <a:spcBef>
                <a:spcPts val="0"/>
              </a:spcBef>
              <a:spcAft>
                <a:spcPts val="0"/>
              </a:spcAft>
              <a:buClr>
                <a:schemeClr val="lt1"/>
              </a:buClr>
              <a:buSzPts val="2800"/>
              <a:buFont typeface="Prata"/>
              <a:buNone/>
              <a:defRPr sz="2800">
                <a:solidFill>
                  <a:schemeClr val="lt1"/>
                </a:solidFill>
                <a:latin typeface="Prata"/>
                <a:ea typeface="Prata"/>
                <a:cs typeface="Prata"/>
                <a:sym typeface="Prata"/>
              </a:defRPr>
            </a:lvl4pPr>
            <a:lvl5pPr lvl="4" algn="ctr">
              <a:lnSpc>
                <a:spcPct val="100000"/>
              </a:lnSpc>
              <a:spcBef>
                <a:spcPts val="0"/>
              </a:spcBef>
              <a:spcAft>
                <a:spcPts val="0"/>
              </a:spcAft>
              <a:buClr>
                <a:schemeClr val="lt1"/>
              </a:buClr>
              <a:buSzPts val="2800"/>
              <a:buFont typeface="Prata"/>
              <a:buNone/>
              <a:defRPr sz="2800">
                <a:solidFill>
                  <a:schemeClr val="lt1"/>
                </a:solidFill>
                <a:latin typeface="Prata"/>
                <a:ea typeface="Prata"/>
                <a:cs typeface="Prata"/>
                <a:sym typeface="Prata"/>
              </a:defRPr>
            </a:lvl5pPr>
            <a:lvl6pPr lvl="5" algn="ctr">
              <a:lnSpc>
                <a:spcPct val="100000"/>
              </a:lnSpc>
              <a:spcBef>
                <a:spcPts val="0"/>
              </a:spcBef>
              <a:spcAft>
                <a:spcPts val="0"/>
              </a:spcAft>
              <a:buClr>
                <a:schemeClr val="lt1"/>
              </a:buClr>
              <a:buSzPts val="2800"/>
              <a:buFont typeface="Prata"/>
              <a:buNone/>
              <a:defRPr sz="2800">
                <a:solidFill>
                  <a:schemeClr val="lt1"/>
                </a:solidFill>
                <a:latin typeface="Prata"/>
                <a:ea typeface="Prata"/>
                <a:cs typeface="Prata"/>
                <a:sym typeface="Prata"/>
              </a:defRPr>
            </a:lvl6pPr>
            <a:lvl7pPr lvl="6" algn="ctr">
              <a:lnSpc>
                <a:spcPct val="100000"/>
              </a:lnSpc>
              <a:spcBef>
                <a:spcPts val="0"/>
              </a:spcBef>
              <a:spcAft>
                <a:spcPts val="0"/>
              </a:spcAft>
              <a:buClr>
                <a:schemeClr val="lt1"/>
              </a:buClr>
              <a:buSzPts val="2800"/>
              <a:buFont typeface="Prata"/>
              <a:buNone/>
              <a:defRPr sz="2800">
                <a:solidFill>
                  <a:schemeClr val="lt1"/>
                </a:solidFill>
                <a:latin typeface="Prata"/>
                <a:ea typeface="Prata"/>
                <a:cs typeface="Prata"/>
                <a:sym typeface="Prata"/>
              </a:defRPr>
            </a:lvl7pPr>
            <a:lvl8pPr lvl="7" algn="ctr">
              <a:lnSpc>
                <a:spcPct val="100000"/>
              </a:lnSpc>
              <a:spcBef>
                <a:spcPts val="0"/>
              </a:spcBef>
              <a:spcAft>
                <a:spcPts val="0"/>
              </a:spcAft>
              <a:buClr>
                <a:schemeClr val="lt1"/>
              </a:buClr>
              <a:buSzPts val="2800"/>
              <a:buFont typeface="Prata"/>
              <a:buNone/>
              <a:defRPr sz="2800">
                <a:solidFill>
                  <a:schemeClr val="lt1"/>
                </a:solidFill>
                <a:latin typeface="Prata"/>
                <a:ea typeface="Prata"/>
                <a:cs typeface="Prata"/>
                <a:sym typeface="Prata"/>
              </a:defRPr>
            </a:lvl8pPr>
            <a:lvl9pPr lvl="8" algn="ctr">
              <a:lnSpc>
                <a:spcPct val="100000"/>
              </a:lnSpc>
              <a:spcBef>
                <a:spcPts val="0"/>
              </a:spcBef>
              <a:spcAft>
                <a:spcPts val="0"/>
              </a:spcAft>
              <a:buClr>
                <a:schemeClr val="lt1"/>
              </a:buClr>
              <a:buSzPts val="2800"/>
              <a:buFont typeface="Prata"/>
              <a:buNone/>
              <a:defRPr sz="2800">
                <a:solidFill>
                  <a:schemeClr val="lt1"/>
                </a:solidFill>
                <a:latin typeface="Prata"/>
                <a:ea typeface="Prata"/>
                <a:cs typeface="Prata"/>
                <a:sym typeface="Prata"/>
              </a:defRPr>
            </a:lvl9pPr>
          </a:lstStyle>
          <a:p>
            <a:endParaRPr/>
          </a:p>
        </p:txBody>
      </p:sp>
      <p:sp>
        <p:nvSpPr>
          <p:cNvPr id="7" name="Google Shape;7;p1"/>
          <p:cNvSpPr txBox="1">
            <a:spLocks noGrp="1"/>
          </p:cNvSpPr>
          <p:nvPr>
            <p:ph type="body" idx="1"/>
          </p:nvPr>
        </p:nvSpPr>
        <p:spPr>
          <a:xfrm>
            <a:off x="950967" y="1583467"/>
            <a:ext cx="10290000" cy="45552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1pPr>
            <a:lvl2pPr marL="914400" lvl="1" indent="-317500">
              <a:lnSpc>
                <a:spcPct val="100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2pPr>
            <a:lvl3pPr marL="1371600" lvl="2" indent="-317500">
              <a:lnSpc>
                <a:spcPct val="100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3pPr>
            <a:lvl4pPr marL="1828800" lvl="3" indent="-317500">
              <a:lnSpc>
                <a:spcPct val="100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4pPr>
            <a:lvl5pPr marL="2286000" lvl="4" indent="-317500">
              <a:lnSpc>
                <a:spcPct val="100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5pPr>
            <a:lvl6pPr marL="2743200" lvl="5" indent="-317500">
              <a:lnSpc>
                <a:spcPct val="100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6pPr>
            <a:lvl7pPr marL="3200400" lvl="6" indent="-317500">
              <a:lnSpc>
                <a:spcPct val="100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7pPr>
            <a:lvl8pPr marL="3657600" lvl="7" indent="-317500">
              <a:lnSpc>
                <a:spcPct val="100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8pPr>
            <a:lvl9pPr marL="4114800" lvl="8" indent="-317500">
              <a:lnSpc>
                <a:spcPct val="100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9pPr>
          </a:lstStyle>
          <a:p>
            <a:endParaRPr/>
          </a:p>
        </p:txBody>
      </p:sp>
    </p:spTree>
    <p:extLst>
      <p:ext uri="{BB962C8B-B14F-4D97-AF65-F5344CB8AC3E}">
        <p14:creationId xmlns:p14="http://schemas.microsoft.com/office/powerpoint/2010/main" val="2943109360"/>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4" r:id="rId3"/>
    <p:sldLayoutId id="2147483665" r:id="rId4"/>
    <p:sldLayoutId id="2147483666" r:id="rId5"/>
    <p:sldLayoutId id="2147483667" r:id="rId6"/>
    <p:sldLayoutId id="2147483668" r:id="rId7"/>
    <p:sldLayoutId id="2147483669" r:id="rId8"/>
    <p:sldLayoutId id="2147483670"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2" r:id="rId20"/>
    <p:sldLayoutId id="2147483683" r:id="rId21"/>
    <p:sldLayoutId id="2147483684" r:id="rId22"/>
    <p:sldLayoutId id="2147483685" r:id="rId23"/>
    <p:sldLayoutId id="2147483686" r:id="rId24"/>
    <p:sldLayoutId id="2147483687" r:id="rId25"/>
    <p:sldLayoutId id="2147483688" r:id="rId26"/>
  </p:sldLayoutIdLst>
  <p:timing>
    <p:tnLst>
      <p:par>
        <p:cTn id="1" dur="indefinite" restart="never" nodeType="tmRoot"/>
      </p:par>
    </p:tnLst>
  </p:timing>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1.jpeg"/><Relationship Id="rId7"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microsoft.com/office/2007/relationships/hdphoto" Target="../media/hdphoto2.wdp"/><Relationship Id="rId5" Type="http://schemas.openxmlformats.org/officeDocument/2006/relationships/image" Target="../media/image13.png"/><Relationship Id="rId10" Type="http://schemas.openxmlformats.org/officeDocument/2006/relationships/image" Target="../media/image16.jpeg"/><Relationship Id="rId4" Type="http://schemas.openxmlformats.org/officeDocument/2006/relationships/image" Target="../media/image12.jpeg"/><Relationship Id="rId9"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21.jpeg"/><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29.jpeg"/></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5.xml"/><Relationship Id="rId1" Type="http://schemas.openxmlformats.org/officeDocument/2006/relationships/slideLayout" Target="../slideLayouts/slideLayout5.xml"/><Relationship Id="rId5" Type="http://schemas.openxmlformats.org/officeDocument/2006/relationships/image" Target="../media/image35.jpeg"/><Relationship Id="rId4" Type="http://schemas.openxmlformats.org/officeDocument/2006/relationships/image" Target="../media/image34.jpeg"/></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5.xml"/><Relationship Id="rId5" Type="http://schemas.openxmlformats.org/officeDocument/2006/relationships/image" Target="../media/image38.png"/><Relationship Id="rId4" Type="http://schemas.openxmlformats.org/officeDocument/2006/relationships/image" Target="../media/image37.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8.xml"/><Relationship Id="rId1" Type="http://schemas.openxmlformats.org/officeDocument/2006/relationships/slideLayout" Target="../slideLayouts/slideLayout1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81"/>
        <p:cNvGrpSpPr/>
        <p:nvPr/>
      </p:nvGrpSpPr>
      <p:grpSpPr>
        <a:xfrm>
          <a:off x="0" y="0"/>
          <a:ext cx="0" cy="0"/>
          <a:chOff x="0" y="0"/>
          <a:chExt cx="0" cy="0"/>
        </a:xfrm>
      </p:grpSpPr>
      <p:sp>
        <p:nvSpPr>
          <p:cNvPr id="182" name="Google Shape;182;p33"/>
          <p:cNvSpPr txBox="1">
            <a:spLocks noGrp="1"/>
          </p:cNvSpPr>
          <p:nvPr>
            <p:ph type="ctrTitle"/>
          </p:nvPr>
        </p:nvSpPr>
        <p:spPr>
          <a:xfrm>
            <a:off x="743149" y="1517551"/>
            <a:ext cx="6336800" cy="3596400"/>
          </a:xfrm>
          <a:prstGeom prst="rect">
            <a:avLst/>
          </a:prstGeom>
        </p:spPr>
        <p:txBody>
          <a:bodyPr spcFirstLastPara="1" wrap="square" lIns="121900" tIns="121900" rIns="121900" bIns="121900" anchor="t" anchorCtr="0">
            <a:noAutofit/>
          </a:bodyPr>
          <a:lstStyle/>
          <a:p>
            <a:r>
              <a:rPr lang="zh-TW" altLang="en-US" sz="6000" dirty="0"/>
              <a:t>性別</a:t>
            </a:r>
            <a:r>
              <a:rPr lang="zh-TW" altLang="en-US" sz="6000" dirty="0" smtClean="0"/>
              <a:t>友善守護者</a:t>
            </a:r>
            <a:r>
              <a:rPr lang="en-US" altLang="zh-TW" sz="6000" dirty="0" smtClean="0"/>
              <a:t>《</a:t>
            </a:r>
            <a:r>
              <a:rPr lang="zh-TW" altLang="en-US" sz="6000" dirty="0" smtClean="0"/>
              <a:t>登山</a:t>
            </a:r>
            <a:r>
              <a:rPr lang="zh-TW" altLang="en-US" sz="6000" dirty="0"/>
              <a:t>通訊</a:t>
            </a:r>
            <a:r>
              <a:rPr lang="zh-TW" altLang="en-US" sz="6000" dirty="0" smtClean="0"/>
              <a:t>牌</a:t>
            </a:r>
            <a:r>
              <a:rPr lang="en-US" altLang="zh-TW" sz="6000" dirty="0" smtClean="0"/>
              <a:t>》</a:t>
            </a:r>
            <a:r>
              <a:rPr lang="zh-TW" altLang="en-US" sz="5400" dirty="0"/>
              <a:t/>
            </a:r>
            <a:br>
              <a:rPr lang="zh-TW" altLang="en-US" sz="5400" dirty="0"/>
            </a:br>
            <a:endParaRPr sz="5600" dirty="0"/>
          </a:p>
        </p:txBody>
      </p:sp>
      <p:sp>
        <p:nvSpPr>
          <p:cNvPr id="183" name="Google Shape;183;p33"/>
          <p:cNvSpPr txBox="1">
            <a:spLocks noGrp="1"/>
          </p:cNvSpPr>
          <p:nvPr>
            <p:ph type="subTitle" idx="1"/>
          </p:nvPr>
        </p:nvSpPr>
        <p:spPr>
          <a:xfrm>
            <a:off x="950967" y="4823243"/>
            <a:ext cx="10290000" cy="551600"/>
          </a:xfrm>
          <a:prstGeom prst="rect">
            <a:avLst/>
          </a:prstGeom>
        </p:spPr>
        <p:txBody>
          <a:bodyPr spcFirstLastPara="1" wrap="square" lIns="121900" tIns="121900" rIns="121900" bIns="121900" anchor="ctr" anchorCtr="0">
            <a:noAutofit/>
          </a:bodyPr>
          <a:lstStyle/>
          <a:p>
            <a:pPr marL="0" indent="0"/>
            <a:r>
              <a:rPr lang="en-US" altLang="zh-TW" sz="4400" b="1" dirty="0" smtClean="0"/>
              <a:t>CEDAW</a:t>
            </a:r>
            <a:r>
              <a:rPr lang="zh-TW" altLang="en-US" sz="4400" b="1" dirty="0" smtClean="0"/>
              <a:t>教材</a:t>
            </a:r>
            <a:endParaRPr sz="4400" b="1" dirty="0"/>
          </a:p>
        </p:txBody>
      </p:sp>
      <p:sp>
        <p:nvSpPr>
          <p:cNvPr id="290" name="Google Shape;290;p33"/>
          <p:cNvSpPr/>
          <p:nvPr/>
        </p:nvSpPr>
        <p:spPr>
          <a:xfrm>
            <a:off x="6970034" y="6143469"/>
            <a:ext cx="4267237" cy="49"/>
          </a:xfrm>
          <a:custGeom>
            <a:avLst/>
            <a:gdLst/>
            <a:ahLst/>
            <a:cxnLst/>
            <a:rect l="l" t="t" r="r" b="b"/>
            <a:pathLst>
              <a:path w="96233" h="1" fill="none" extrusionOk="0">
                <a:moveTo>
                  <a:pt x="96233" y="1"/>
                </a:moveTo>
                <a:lnTo>
                  <a:pt x="0" y="1"/>
                </a:lnTo>
              </a:path>
            </a:pathLst>
          </a:custGeom>
          <a:solidFill>
            <a:schemeClr val="lt1"/>
          </a:solidFill>
          <a:ln w="10650" cap="flat" cmpd="sng">
            <a:solidFill>
              <a:srgbClr val="55382E"/>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 name="文字方塊 2"/>
          <p:cNvSpPr txBox="1"/>
          <p:nvPr/>
        </p:nvSpPr>
        <p:spPr>
          <a:xfrm>
            <a:off x="7455226" y="5613802"/>
            <a:ext cx="3918790" cy="1077218"/>
          </a:xfrm>
          <a:prstGeom prst="rect">
            <a:avLst/>
          </a:prstGeom>
          <a:noFill/>
        </p:spPr>
        <p:txBody>
          <a:bodyPr wrap="square" rtlCol="0">
            <a:spAutoFit/>
          </a:bodyPr>
          <a:lstStyle/>
          <a:p>
            <a:r>
              <a:rPr lang="zh-TW" altLang="en-US" sz="2800" b="1" dirty="0">
                <a:solidFill>
                  <a:schemeClr val="lt1"/>
                </a:solidFill>
                <a:latin typeface="Inter"/>
                <a:ea typeface="Inter"/>
                <a:cs typeface="Inter"/>
                <a:sym typeface="Inter"/>
              </a:rPr>
              <a:t>新</a:t>
            </a:r>
            <a:r>
              <a:rPr lang="zh-TW" altLang="en-US" sz="2800" b="1" dirty="0" smtClean="0">
                <a:solidFill>
                  <a:schemeClr val="lt1"/>
                </a:solidFill>
                <a:latin typeface="Inter"/>
                <a:ea typeface="Inter"/>
                <a:cs typeface="Inter"/>
                <a:sym typeface="Inter"/>
              </a:rPr>
              <a:t>北市政府觀光</a:t>
            </a:r>
            <a:r>
              <a:rPr lang="zh-TW" altLang="en-US" sz="2800" b="1" dirty="0">
                <a:solidFill>
                  <a:schemeClr val="lt1"/>
                </a:solidFill>
                <a:latin typeface="Inter"/>
                <a:ea typeface="Inter"/>
                <a:cs typeface="Inter"/>
                <a:sym typeface="Inter"/>
              </a:rPr>
              <a:t>旅遊局</a:t>
            </a:r>
            <a:r>
              <a:rPr lang="en-US" altLang="zh-TW" dirty="0" smtClean="0"/>
              <a:t>xm3u.6rm6</a:t>
            </a:r>
          </a:p>
          <a:p>
            <a:endParaRPr lang="zh-TW" altLang="en-US" dirty="0"/>
          </a:p>
        </p:txBody>
      </p:sp>
      <p:sp>
        <p:nvSpPr>
          <p:cNvPr id="5" name="橢圓 4"/>
          <p:cNvSpPr/>
          <p:nvPr/>
        </p:nvSpPr>
        <p:spPr>
          <a:xfrm>
            <a:off x="11295460" y="6152775"/>
            <a:ext cx="325733" cy="291575"/>
          </a:xfrm>
          <a:prstGeom prst="ellipse">
            <a:avLst/>
          </a:prstGeom>
          <a:noFill/>
          <a:ln>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t>1</a:t>
            </a:r>
            <a:endParaRPr lang="zh-TW" altLang="en-US" dirty="0"/>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30815" y="1633841"/>
            <a:ext cx="3962851" cy="26419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182489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36"/>
          <p:cNvSpPr/>
          <p:nvPr/>
        </p:nvSpPr>
        <p:spPr>
          <a:xfrm>
            <a:off x="2423138" y="2757486"/>
            <a:ext cx="1714000" cy="1714000"/>
          </a:xfrm>
          <a:prstGeom prst="rect">
            <a:avLst/>
          </a:prstGeom>
          <a:solidFill>
            <a:schemeClr val="dk1"/>
          </a:solidFill>
          <a:ln w="76200" cap="flat" cmpd="sng">
            <a:solidFill>
              <a:schemeClr val="lt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388" name="Google Shape;388;p36"/>
          <p:cNvSpPr txBox="1">
            <a:spLocks noGrp="1"/>
          </p:cNvSpPr>
          <p:nvPr>
            <p:ph type="title"/>
          </p:nvPr>
        </p:nvSpPr>
        <p:spPr>
          <a:xfrm>
            <a:off x="3897279" y="3116118"/>
            <a:ext cx="5583600" cy="959200"/>
          </a:xfrm>
          <a:prstGeom prst="rect">
            <a:avLst/>
          </a:prstGeom>
        </p:spPr>
        <p:txBody>
          <a:bodyPr spcFirstLastPara="1" wrap="square" lIns="121900" tIns="121900" rIns="121900" bIns="121900" anchor="t" anchorCtr="0">
            <a:noAutofit/>
          </a:bodyPr>
          <a:lstStyle/>
          <a:p>
            <a:r>
              <a:rPr lang="zh-TW" altLang="en-US" dirty="0"/>
              <a:t>登山通訊牌介紹</a:t>
            </a:r>
            <a:endParaRPr dirty="0"/>
          </a:p>
        </p:txBody>
      </p:sp>
      <p:sp>
        <p:nvSpPr>
          <p:cNvPr id="390" name="Google Shape;390;p36"/>
          <p:cNvSpPr txBox="1">
            <a:spLocks noGrp="1"/>
          </p:cNvSpPr>
          <p:nvPr>
            <p:ph type="title" idx="2"/>
          </p:nvPr>
        </p:nvSpPr>
        <p:spPr>
          <a:xfrm>
            <a:off x="2327338" y="2885286"/>
            <a:ext cx="1905600" cy="1458400"/>
          </a:xfrm>
          <a:prstGeom prst="rect">
            <a:avLst/>
          </a:prstGeom>
        </p:spPr>
        <p:txBody>
          <a:bodyPr spcFirstLastPara="1" wrap="square" lIns="121900" tIns="121900" rIns="121900" bIns="121900" anchor="ctr" anchorCtr="0">
            <a:noAutofit/>
          </a:bodyPr>
          <a:lstStyle/>
          <a:p>
            <a:r>
              <a:rPr lang="en" dirty="0" smtClean="0"/>
              <a:t>0</a:t>
            </a:r>
            <a:r>
              <a:rPr lang="en-US" dirty="0"/>
              <a:t>4</a:t>
            </a:r>
            <a:endParaRPr dirty="0"/>
          </a:p>
        </p:txBody>
      </p:sp>
      <p:grpSp>
        <p:nvGrpSpPr>
          <p:cNvPr id="443" name="Google Shape;443;p36"/>
          <p:cNvGrpSpPr/>
          <p:nvPr/>
        </p:nvGrpSpPr>
        <p:grpSpPr>
          <a:xfrm>
            <a:off x="1343225" y="1228829"/>
            <a:ext cx="837540" cy="839673"/>
            <a:chOff x="2418784" y="3132067"/>
            <a:chExt cx="331358" cy="332184"/>
          </a:xfrm>
        </p:grpSpPr>
        <p:sp>
          <p:nvSpPr>
            <p:cNvPr id="444" name="Google Shape;444;p36"/>
            <p:cNvSpPr/>
            <p:nvPr/>
          </p:nvSpPr>
          <p:spPr>
            <a:xfrm>
              <a:off x="2462244" y="3176354"/>
              <a:ext cx="244437" cy="243611"/>
            </a:xfrm>
            <a:custGeom>
              <a:avLst/>
              <a:gdLst/>
              <a:ahLst/>
              <a:cxnLst/>
              <a:rect l="l" t="t" r="r" b="b"/>
              <a:pathLst>
                <a:path w="7098" h="7074" extrusionOk="0">
                  <a:moveTo>
                    <a:pt x="5978" y="2977"/>
                  </a:moveTo>
                  <a:lnTo>
                    <a:pt x="5978" y="4144"/>
                  </a:lnTo>
                  <a:lnTo>
                    <a:pt x="1120" y="4144"/>
                  </a:lnTo>
                  <a:lnTo>
                    <a:pt x="1120" y="2977"/>
                  </a:lnTo>
                  <a:close/>
                  <a:moveTo>
                    <a:pt x="3549" y="1"/>
                  </a:moveTo>
                  <a:cubicBezTo>
                    <a:pt x="2597" y="1"/>
                    <a:pt x="1716" y="358"/>
                    <a:pt x="1049" y="1048"/>
                  </a:cubicBezTo>
                  <a:cubicBezTo>
                    <a:pt x="406" y="1739"/>
                    <a:pt x="1" y="2620"/>
                    <a:pt x="1" y="3549"/>
                  </a:cubicBezTo>
                  <a:cubicBezTo>
                    <a:pt x="1" y="4502"/>
                    <a:pt x="358" y="5383"/>
                    <a:pt x="1049" y="6049"/>
                  </a:cubicBezTo>
                  <a:cubicBezTo>
                    <a:pt x="1739" y="6692"/>
                    <a:pt x="2621" y="7073"/>
                    <a:pt x="3549" y="7073"/>
                  </a:cubicBezTo>
                  <a:cubicBezTo>
                    <a:pt x="4502" y="7073"/>
                    <a:pt x="5407" y="6716"/>
                    <a:pt x="6050" y="6049"/>
                  </a:cubicBezTo>
                  <a:cubicBezTo>
                    <a:pt x="6717" y="5359"/>
                    <a:pt x="7098" y="4454"/>
                    <a:pt x="7098" y="3549"/>
                  </a:cubicBezTo>
                  <a:cubicBezTo>
                    <a:pt x="7098" y="2596"/>
                    <a:pt x="6740" y="1691"/>
                    <a:pt x="6050" y="1048"/>
                  </a:cubicBezTo>
                  <a:cubicBezTo>
                    <a:pt x="5359" y="358"/>
                    <a:pt x="4478" y="1"/>
                    <a:pt x="3549" y="1"/>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445" name="Google Shape;445;p36"/>
            <p:cNvSpPr/>
            <p:nvPr/>
          </p:nvSpPr>
          <p:spPr>
            <a:xfrm>
              <a:off x="2418784" y="3132067"/>
              <a:ext cx="331358" cy="332184"/>
            </a:xfrm>
            <a:custGeom>
              <a:avLst/>
              <a:gdLst/>
              <a:ahLst/>
              <a:cxnLst/>
              <a:rect l="l" t="t" r="r" b="b"/>
              <a:pathLst>
                <a:path w="9622" h="9646" extrusionOk="0">
                  <a:moveTo>
                    <a:pt x="4811" y="548"/>
                  </a:moveTo>
                  <a:cubicBezTo>
                    <a:pt x="7169" y="548"/>
                    <a:pt x="9098" y="2453"/>
                    <a:pt x="9098" y="4835"/>
                  </a:cubicBezTo>
                  <a:cubicBezTo>
                    <a:pt x="9098" y="7193"/>
                    <a:pt x="7169" y="9122"/>
                    <a:pt x="4811" y="9122"/>
                  </a:cubicBezTo>
                  <a:cubicBezTo>
                    <a:pt x="2454" y="9122"/>
                    <a:pt x="525" y="7216"/>
                    <a:pt x="525" y="4835"/>
                  </a:cubicBezTo>
                  <a:cubicBezTo>
                    <a:pt x="525" y="2477"/>
                    <a:pt x="2430" y="548"/>
                    <a:pt x="4811" y="548"/>
                  </a:cubicBezTo>
                  <a:close/>
                  <a:moveTo>
                    <a:pt x="4811" y="1"/>
                  </a:moveTo>
                  <a:cubicBezTo>
                    <a:pt x="2168" y="1"/>
                    <a:pt x="1" y="2192"/>
                    <a:pt x="1" y="4835"/>
                  </a:cubicBezTo>
                  <a:cubicBezTo>
                    <a:pt x="1" y="7478"/>
                    <a:pt x="2168" y="9645"/>
                    <a:pt x="4811" y="9645"/>
                  </a:cubicBezTo>
                  <a:cubicBezTo>
                    <a:pt x="7455" y="9645"/>
                    <a:pt x="9622" y="7478"/>
                    <a:pt x="9622" y="4835"/>
                  </a:cubicBezTo>
                  <a:cubicBezTo>
                    <a:pt x="9622" y="2192"/>
                    <a:pt x="7455" y="1"/>
                    <a:pt x="4811" y="1"/>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grpSp>
      <p:sp>
        <p:nvSpPr>
          <p:cNvPr id="446" name="Google Shape;446;p36"/>
          <p:cNvSpPr/>
          <p:nvPr/>
        </p:nvSpPr>
        <p:spPr>
          <a:xfrm flipH="1">
            <a:off x="939655" y="6120937"/>
            <a:ext cx="10302088" cy="13879"/>
          </a:xfrm>
          <a:custGeom>
            <a:avLst/>
            <a:gdLst/>
            <a:ahLst/>
            <a:cxnLst/>
            <a:rect l="l" t="t" r="r" b="b"/>
            <a:pathLst>
              <a:path w="92252" h="1" fill="none" extrusionOk="0">
                <a:moveTo>
                  <a:pt x="92252" y="1"/>
                </a:moveTo>
                <a:lnTo>
                  <a:pt x="1" y="1"/>
                </a:lnTo>
              </a:path>
            </a:pathLst>
          </a:custGeom>
          <a:noFill/>
          <a:ln w="9875" cap="flat" cmpd="sng">
            <a:solidFill>
              <a:srgbClr val="213033"/>
            </a:solidFill>
            <a:prstDash val="solid"/>
            <a:miter lim="30395"/>
            <a:headEnd type="none" w="sm" len="sm"/>
            <a:tailEnd type="none" w="sm" len="sm"/>
          </a:ln>
        </p:spPr>
        <p:txBody>
          <a:bodyPr spcFirstLastPara="1" wrap="square" lIns="121900" tIns="121900" rIns="121900" bIns="121900" anchor="ctr" anchorCtr="0">
            <a:noAutofit/>
          </a:bodyPr>
          <a:lstStyle/>
          <a:p>
            <a:endParaRPr sz="2400"/>
          </a:p>
        </p:txBody>
      </p:sp>
      <p:pic>
        <p:nvPicPr>
          <p:cNvPr id="4" name="圖片 3"/>
          <p:cNvPicPr>
            <a:picLocks noChangeAspect="1"/>
          </p:cNvPicPr>
          <p:nvPr/>
        </p:nvPicPr>
        <p:blipFill>
          <a:blip r:embed="rId3"/>
          <a:stretch>
            <a:fillRect/>
          </a:stretch>
        </p:blipFill>
        <p:spPr>
          <a:xfrm>
            <a:off x="7322895" y="3908039"/>
            <a:ext cx="2157984" cy="2157984"/>
          </a:xfrm>
          <a:prstGeom prst="rect">
            <a:avLst/>
          </a:prstGeom>
        </p:spPr>
      </p:pic>
      <p:pic>
        <p:nvPicPr>
          <p:cNvPr id="1028" name="Picture 4" descr="https://cdn-icons-png.flaticon.com/512/1959/195925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06559" y="3941601"/>
            <a:ext cx="1068011" cy="903074"/>
          </a:xfrm>
          <a:prstGeom prst="rect">
            <a:avLst/>
          </a:prstGeom>
          <a:noFill/>
          <a:extLst>
            <a:ext uri="{909E8E84-426E-40DD-AFC4-6F175D3DCCD1}">
              <a14:hiddenFill xmlns:a14="http://schemas.microsoft.com/office/drawing/2010/main">
                <a:solidFill>
                  <a:srgbClr val="FFFFFF"/>
                </a:solidFill>
              </a14:hiddenFill>
            </a:ext>
          </a:extLst>
        </p:spPr>
      </p:pic>
      <p:sp>
        <p:nvSpPr>
          <p:cNvPr id="12" name="橢圓 11"/>
          <p:cNvSpPr/>
          <p:nvPr/>
        </p:nvSpPr>
        <p:spPr>
          <a:xfrm>
            <a:off x="11114118" y="5993477"/>
            <a:ext cx="548640" cy="439719"/>
          </a:xfrm>
          <a:prstGeom prst="ellipse">
            <a:avLst/>
          </a:prstGeom>
          <a:noFill/>
          <a:ln>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dirty="0" smtClean="0"/>
              <a:t>10</a:t>
            </a:r>
            <a:endParaRPr lang="zh-TW" altLang="en-US" sz="1400" dirty="0"/>
          </a:p>
        </p:txBody>
      </p:sp>
    </p:spTree>
    <p:extLst>
      <p:ext uri="{BB962C8B-B14F-4D97-AF65-F5344CB8AC3E}">
        <p14:creationId xmlns:p14="http://schemas.microsoft.com/office/powerpoint/2010/main" val="2611980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文字版面配置區 2"/>
          <p:cNvSpPr>
            <a:spLocks noGrp="1"/>
          </p:cNvSpPr>
          <p:nvPr>
            <p:ph type="body" idx="1"/>
          </p:nvPr>
        </p:nvSpPr>
        <p:spPr>
          <a:xfrm>
            <a:off x="618458" y="1486133"/>
            <a:ext cx="6829746" cy="3715200"/>
          </a:xfrm>
        </p:spPr>
        <p:txBody>
          <a:bodyPr/>
          <a:lstStyle/>
          <a:p>
            <a:pPr marL="203195" indent="0">
              <a:buNone/>
            </a:pPr>
            <a:r>
              <a:rPr lang="zh-TW" altLang="en-US" sz="4400" dirty="0">
                <a:latin typeface="Microsoft YaHei UI" panose="020B0503020204020204" pitchFamily="34" charset="-122"/>
                <a:ea typeface="Microsoft YaHei UI" panose="020B0503020204020204" pitchFamily="34" charset="-122"/>
              </a:rPr>
              <a:t>透過將</a:t>
            </a:r>
            <a:r>
              <a:rPr lang="en-US" altLang="zh-TW" sz="4400" dirty="0">
                <a:latin typeface="Microsoft YaHei UI" panose="020B0503020204020204" pitchFamily="34" charset="-122"/>
                <a:ea typeface="Microsoft YaHei UI" panose="020B0503020204020204" pitchFamily="34" charset="-122"/>
              </a:rPr>
              <a:t>CEDAW</a:t>
            </a:r>
            <a:r>
              <a:rPr lang="zh-TW" altLang="en-US" sz="4400" dirty="0">
                <a:latin typeface="Microsoft YaHei UI" panose="020B0503020204020204" pitchFamily="34" charset="-122"/>
                <a:ea typeface="Microsoft YaHei UI" panose="020B0503020204020204" pitchFamily="34" charset="-122"/>
              </a:rPr>
              <a:t>理念，應用於服務及各項設施，期望提升山林</a:t>
            </a:r>
            <a:r>
              <a:rPr lang="zh-TW" altLang="en-US" sz="4400" dirty="0">
                <a:solidFill>
                  <a:srgbClr val="FF0000"/>
                </a:solidFill>
                <a:latin typeface="Microsoft YaHei UI" panose="020B0503020204020204" pitchFamily="34" charset="-122"/>
                <a:ea typeface="Microsoft YaHei UI" panose="020B0503020204020204" pitchFamily="34" charset="-122"/>
              </a:rPr>
              <a:t>「旅遊安全</a:t>
            </a:r>
            <a:r>
              <a:rPr lang="zh-TW" altLang="en-US" sz="4400" dirty="0" smtClean="0">
                <a:solidFill>
                  <a:srgbClr val="FF0000"/>
                </a:solidFill>
                <a:latin typeface="Microsoft YaHei UI" panose="020B0503020204020204" pitchFamily="34" charset="-122"/>
                <a:ea typeface="Microsoft YaHei UI" panose="020B0503020204020204" pitchFamily="34" charset="-122"/>
              </a:rPr>
              <a:t>」</a:t>
            </a:r>
            <a:r>
              <a:rPr lang="zh-TW" altLang="en-US" sz="4400" dirty="0" smtClean="0">
                <a:latin typeface="Microsoft YaHei UI" panose="020B0503020204020204" pitchFamily="34" charset="-122"/>
                <a:ea typeface="Microsoft YaHei UI" panose="020B0503020204020204" pitchFamily="34" charset="-122"/>
              </a:rPr>
              <a:t>以</a:t>
            </a:r>
            <a:r>
              <a:rPr lang="zh-TW" altLang="zh-TW" sz="4400" dirty="0" smtClean="0">
                <a:latin typeface="Microsoft YaHei UI" panose="020B0503020204020204" pitchFamily="34" charset="-122"/>
                <a:ea typeface="Microsoft YaHei UI" panose="020B0503020204020204" pitchFamily="34" charset="-122"/>
              </a:rPr>
              <a:t>完善</a:t>
            </a:r>
            <a:r>
              <a:rPr lang="zh-TW" altLang="en-US" sz="4400" dirty="0">
                <a:latin typeface="Microsoft YaHei UI" panose="020B0503020204020204" pitchFamily="34" charset="-122"/>
                <a:ea typeface="Microsoft YaHei UI" panose="020B0503020204020204" pitchFamily="34" charset="-122"/>
              </a:rPr>
              <a:t>女性族群之登山</a:t>
            </a:r>
            <a:r>
              <a:rPr lang="zh-TW" altLang="zh-TW" sz="4400" dirty="0">
                <a:latin typeface="Microsoft YaHei UI" panose="020B0503020204020204" pitchFamily="34" charset="-122"/>
                <a:ea typeface="Microsoft YaHei UI" panose="020B0503020204020204" pitchFamily="34" charset="-122"/>
              </a:rPr>
              <a:t>旅遊</a:t>
            </a:r>
            <a:r>
              <a:rPr lang="zh-TW" altLang="zh-TW" sz="4400" dirty="0" smtClean="0">
                <a:latin typeface="Microsoft YaHei UI" panose="020B0503020204020204" pitchFamily="34" charset="-122"/>
                <a:ea typeface="Microsoft YaHei UI" panose="020B0503020204020204" pitchFamily="34" charset="-122"/>
              </a:rPr>
              <a:t>體驗</a:t>
            </a:r>
            <a:r>
              <a:rPr lang="zh-TW" altLang="en-US" sz="4400" dirty="0">
                <a:latin typeface="Microsoft YaHei UI" panose="020B0503020204020204" pitchFamily="34" charset="-122"/>
                <a:ea typeface="Microsoft YaHei UI" panose="020B0503020204020204" pitchFamily="34" charset="-122"/>
              </a:rPr>
              <a:t>，</a:t>
            </a:r>
            <a:r>
              <a:rPr lang="zh-TW" altLang="en-US" sz="4400" dirty="0" smtClean="0">
                <a:latin typeface="Microsoft YaHei UI" panose="020B0503020204020204" pitchFamily="34" charset="-122"/>
                <a:ea typeface="Microsoft YaHei UI" panose="020B0503020204020204" pitchFamily="34" charset="-122"/>
              </a:rPr>
              <a:t>期</a:t>
            </a:r>
            <a:r>
              <a:rPr lang="zh-TW" altLang="en-US" sz="4400" dirty="0">
                <a:latin typeface="Microsoft YaHei UI" panose="020B0503020204020204" pitchFamily="34" charset="-122"/>
                <a:ea typeface="Microsoft YaHei UI" panose="020B0503020204020204" pitchFamily="34" charset="-122"/>
              </a:rPr>
              <a:t>能增加</a:t>
            </a:r>
            <a:r>
              <a:rPr lang="zh-TW" altLang="en-US" sz="4400" dirty="0" smtClean="0">
                <a:latin typeface="Microsoft YaHei UI" panose="020B0503020204020204" pitchFamily="34" charset="-122"/>
                <a:ea typeface="Microsoft YaHei UI" panose="020B0503020204020204" pitchFamily="34" charset="-122"/>
              </a:rPr>
              <a:t>女性登山運動</a:t>
            </a:r>
            <a:r>
              <a:rPr lang="zh-TW" altLang="en-US" sz="4400" dirty="0">
                <a:latin typeface="Microsoft YaHei UI" panose="020B0503020204020204" pitchFamily="34" charset="-122"/>
                <a:ea typeface="Microsoft YaHei UI" panose="020B0503020204020204" pitchFamily="34" charset="-122"/>
              </a:rPr>
              <a:t>的意願</a:t>
            </a:r>
            <a:r>
              <a:rPr lang="zh-TW" altLang="en-US" sz="4400" dirty="0" smtClean="0">
                <a:latin typeface="Microsoft YaHei UI" panose="020B0503020204020204" pitchFamily="34" charset="-122"/>
                <a:ea typeface="Microsoft YaHei UI" panose="020B0503020204020204" pitchFamily="34" charset="-122"/>
              </a:rPr>
              <a:t>。</a:t>
            </a:r>
            <a:endParaRPr lang="zh-TW" altLang="en-US" sz="4000" dirty="0"/>
          </a:p>
        </p:txBody>
      </p:sp>
      <p:pic>
        <p:nvPicPr>
          <p:cNvPr id="4" name="圖片 3"/>
          <p:cNvPicPr>
            <a:picLocks noChangeAspect="1"/>
          </p:cNvPicPr>
          <p:nvPr/>
        </p:nvPicPr>
        <p:blipFill rotWithShape="1">
          <a:blip r:embed="rId2">
            <a:clrChange>
              <a:clrFrom>
                <a:srgbClr val="4191E0"/>
              </a:clrFrom>
              <a:clrTo>
                <a:srgbClr val="4191E0">
                  <a:alpha val="0"/>
                </a:srgbClr>
              </a:clrTo>
            </a:clrChange>
          </a:blip>
          <a:srcRect l="21476" t="16531" r="21964" b="5552"/>
          <a:stretch/>
        </p:blipFill>
        <p:spPr>
          <a:xfrm>
            <a:off x="9177251" y="3522396"/>
            <a:ext cx="2360815" cy="2626823"/>
          </a:xfrm>
          <a:prstGeom prst="rect">
            <a:avLst/>
          </a:prstGeom>
          <a:blipFill dpi="0" rotWithShape="1">
            <a:blip r:embed="rId3">
              <a:clrChange>
                <a:clrFrom>
                  <a:srgbClr val="4191E0"/>
                </a:clrFrom>
                <a:clrTo>
                  <a:srgbClr val="4191E0">
                    <a:alpha val="0"/>
                  </a:srgbClr>
                </a:clrTo>
              </a:clrChange>
            </a:blip>
            <a:srcRect/>
            <a:tile tx="0" ty="0" sx="100000" sy="100000" flip="none" algn="tl"/>
          </a:blipFill>
        </p:spPr>
      </p:pic>
      <p:pic>
        <p:nvPicPr>
          <p:cNvPr id="6" name="圖片 5"/>
          <p:cNvPicPr>
            <a:picLocks noChangeAspect="1"/>
          </p:cNvPicPr>
          <p:nvPr/>
        </p:nvPicPr>
        <p:blipFill rotWithShape="1">
          <a:blip r:embed="rId4" cstate="print">
            <a:extLst>
              <a:ext uri="{28A0092B-C50C-407E-A947-70E740481C1C}">
                <a14:useLocalDpi xmlns:a14="http://schemas.microsoft.com/office/drawing/2010/main" val="0"/>
              </a:ext>
            </a:extLst>
          </a:blip>
          <a:srcRect l="5628"/>
          <a:stretch/>
        </p:blipFill>
        <p:spPr>
          <a:xfrm>
            <a:off x="7448204" y="1482174"/>
            <a:ext cx="2159068" cy="2287845"/>
          </a:xfrm>
          <a:prstGeom prst="rect">
            <a:avLst/>
          </a:prstGeom>
        </p:spPr>
      </p:pic>
      <p:sp>
        <p:nvSpPr>
          <p:cNvPr id="7" name="橢圓 6"/>
          <p:cNvSpPr/>
          <p:nvPr/>
        </p:nvSpPr>
        <p:spPr>
          <a:xfrm>
            <a:off x="11114118" y="5993477"/>
            <a:ext cx="548640" cy="439719"/>
          </a:xfrm>
          <a:prstGeom prst="ellipse">
            <a:avLst/>
          </a:prstGeom>
          <a:noFill/>
          <a:ln>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dirty="0" smtClean="0"/>
              <a:t>11</a:t>
            </a:r>
            <a:endParaRPr lang="zh-TW" altLang="en-US" sz="1400" dirty="0"/>
          </a:p>
        </p:txBody>
      </p:sp>
    </p:spTree>
    <p:extLst>
      <p:ext uri="{BB962C8B-B14F-4D97-AF65-F5344CB8AC3E}">
        <p14:creationId xmlns:p14="http://schemas.microsoft.com/office/powerpoint/2010/main" val="32608897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sp>
        <p:nvSpPr>
          <p:cNvPr id="738" name="Google Shape;738;p43"/>
          <p:cNvSpPr txBox="1">
            <a:spLocks noGrp="1"/>
          </p:cNvSpPr>
          <p:nvPr>
            <p:ph type="title"/>
          </p:nvPr>
        </p:nvSpPr>
        <p:spPr>
          <a:xfrm>
            <a:off x="681482" y="772342"/>
            <a:ext cx="10790459" cy="766800"/>
          </a:xfrm>
          <a:prstGeom prst="rect">
            <a:avLst/>
          </a:prstGeom>
        </p:spPr>
        <p:txBody>
          <a:bodyPr spcFirstLastPara="1" wrap="square" lIns="121900" tIns="121900" rIns="121900" bIns="121900" anchor="t" anchorCtr="0">
            <a:noAutofit/>
          </a:bodyPr>
          <a:lstStyle/>
          <a:p>
            <a:r>
              <a:rPr lang="zh-TW" altLang="zh-TW" sz="3600" dirty="0"/>
              <a:t>新北市熱門登山步道行動電話緊急可通訊點建置計畫</a:t>
            </a:r>
            <a:endParaRPr sz="3600" dirty="0">
              <a:solidFill>
                <a:schemeClr val="lt2"/>
              </a:solidFill>
            </a:endParaRPr>
          </a:p>
        </p:txBody>
      </p:sp>
      <p:sp>
        <p:nvSpPr>
          <p:cNvPr id="739" name="Google Shape;739;p43"/>
          <p:cNvSpPr txBox="1">
            <a:spLocks noGrp="1"/>
          </p:cNvSpPr>
          <p:nvPr>
            <p:ph type="body" idx="1"/>
          </p:nvPr>
        </p:nvSpPr>
        <p:spPr>
          <a:xfrm>
            <a:off x="959202" y="1513120"/>
            <a:ext cx="6073892" cy="3715200"/>
          </a:xfrm>
          <a:prstGeom prst="rect">
            <a:avLst/>
          </a:prstGeom>
        </p:spPr>
        <p:txBody>
          <a:bodyPr spcFirstLastPara="1" wrap="square" lIns="121900" tIns="121900" rIns="121900" bIns="121900" anchor="t" anchorCtr="0">
            <a:noAutofit/>
          </a:bodyPr>
          <a:lstStyle/>
          <a:p>
            <a:pPr>
              <a:spcBef>
                <a:spcPts val="1500"/>
              </a:spcBef>
            </a:pPr>
            <a:r>
              <a:rPr lang="zh-TW" altLang="en-US" sz="2400" dirty="0" smtClean="0">
                <a:latin typeface="微軟正黑體" panose="020B0604030504040204" pitchFamily="34" charset="-120"/>
                <a:ea typeface="微軟正黑體" panose="020B0604030504040204" pitchFamily="34" charset="-120"/>
              </a:rPr>
              <a:t>觀</a:t>
            </a:r>
            <a:r>
              <a:rPr lang="zh-TW" altLang="en-US" sz="2400" dirty="0">
                <a:latin typeface="微軟正黑體" panose="020B0604030504040204" pitchFamily="34" charset="-120"/>
                <a:ea typeface="微軟正黑體" panose="020B0604030504040204" pitchFamily="34" charset="-120"/>
              </a:rPr>
              <a:t>旅局自</a:t>
            </a:r>
            <a:r>
              <a:rPr lang="en-US" altLang="zh-TW" sz="2400" dirty="0">
                <a:latin typeface="微軟正黑體" panose="020B0604030504040204" pitchFamily="34" charset="-120"/>
                <a:ea typeface="微軟正黑體" panose="020B0604030504040204" pitchFamily="34" charset="-120"/>
              </a:rPr>
              <a:t>111</a:t>
            </a:r>
            <a:r>
              <a:rPr lang="zh-TW" altLang="en-US" sz="2400" dirty="0">
                <a:latin typeface="微軟正黑體" panose="020B0604030504040204" pitchFamily="34" charset="-120"/>
                <a:ea typeface="微軟正黑體" panose="020B0604030504040204" pitchFamily="34" charset="-120"/>
              </a:rPr>
              <a:t>年度起至</a:t>
            </a:r>
            <a:r>
              <a:rPr lang="en-US" altLang="zh-TW" sz="2400" dirty="0">
                <a:latin typeface="微軟正黑體" panose="020B0604030504040204" pitchFamily="34" charset="-120"/>
                <a:ea typeface="微軟正黑體" panose="020B0604030504040204" pitchFamily="34" charset="-120"/>
              </a:rPr>
              <a:t>112</a:t>
            </a:r>
            <a:r>
              <a:rPr lang="zh-TW" altLang="en-US" sz="2400" dirty="0">
                <a:latin typeface="微軟正黑體" panose="020B0604030504040204" pitchFamily="34" charset="-120"/>
                <a:ea typeface="微軟正黑體" panose="020B0604030504040204" pitchFamily="34" charset="-120"/>
              </a:rPr>
              <a:t>年度推廣</a:t>
            </a:r>
            <a:r>
              <a:rPr lang="zh-TW" altLang="en-US" sz="2800" dirty="0">
                <a:solidFill>
                  <a:srgbClr val="FF0000"/>
                </a:solidFill>
                <a:latin typeface="微軟正黑體" panose="020B0604030504040204" pitchFamily="34" charset="-120"/>
                <a:ea typeface="微軟正黑體" panose="020B0604030504040204" pitchFamily="34" charset="-120"/>
              </a:rPr>
              <a:t>「新北市熱門登山步道行動電話緊急可通訊點建置計畫」</a:t>
            </a:r>
            <a:r>
              <a:rPr lang="zh-TW" altLang="en-US" sz="2400" dirty="0">
                <a:latin typeface="微軟正黑體" panose="020B0604030504040204" pitchFamily="34" charset="-120"/>
                <a:ea typeface="微軟正黑體" panose="020B0604030504040204" pitchFamily="34" charset="-120"/>
              </a:rPr>
              <a:t>，於新北市「微笑山線」區域建置，微笑山</a:t>
            </a:r>
            <a:r>
              <a:rPr lang="zh-TW" altLang="en-US" sz="2400" dirty="0" smtClean="0">
                <a:latin typeface="微軟正黑體" panose="020B0604030504040204" pitchFamily="34" charset="-120"/>
                <a:ea typeface="微軟正黑體" panose="020B0604030504040204" pitchFamily="34" charset="-120"/>
              </a:rPr>
              <a:t>線</a:t>
            </a:r>
            <a:r>
              <a:rPr lang="zh-TW" altLang="en-US" sz="2400" dirty="0">
                <a:latin typeface="微軟正黑體" panose="020B0604030504040204" pitchFamily="34" charset="-120"/>
                <a:ea typeface="微軟正黑體" panose="020B0604030504040204" pitchFamily="34" charset="-120"/>
              </a:rPr>
              <a:t>是一</a:t>
            </a:r>
            <a:r>
              <a:rPr lang="zh-TW" altLang="en-US" sz="2400" dirty="0" smtClean="0">
                <a:latin typeface="微軟正黑體" panose="020B0604030504040204" pitchFamily="34" charset="-120"/>
                <a:ea typeface="微軟正黑體" panose="020B0604030504040204" pitchFamily="34" charset="-120"/>
              </a:rPr>
              <a:t>條串聯</a:t>
            </a:r>
            <a:r>
              <a:rPr lang="zh-TW" altLang="en-US" sz="2400" dirty="0">
                <a:latin typeface="微軟正黑體" panose="020B0604030504040204" pitchFamily="34" charset="-120"/>
                <a:ea typeface="微軟正黑體" panose="020B0604030504040204" pitchFamily="34" charset="-120"/>
              </a:rPr>
              <a:t>樹林、鶯歌、三峽、土城、中和、新店、石碇、深坑到平溪等地區，呈一條微笑曲線的登山步道。</a:t>
            </a:r>
            <a:endParaRPr lang="en-US" altLang="zh-TW" sz="2400" dirty="0">
              <a:latin typeface="微軟正黑體" panose="020B0604030504040204" pitchFamily="34" charset="-120"/>
              <a:ea typeface="微軟正黑體" panose="020B0604030504040204" pitchFamily="34" charset="-120"/>
            </a:endParaRPr>
          </a:p>
          <a:p>
            <a:pPr>
              <a:spcBef>
                <a:spcPts val="1500"/>
              </a:spcBef>
            </a:pPr>
            <a:r>
              <a:rPr lang="zh-TW" altLang="en-US" sz="2400" b="1" dirty="0">
                <a:solidFill>
                  <a:srgbClr val="002060"/>
                </a:solidFill>
                <a:latin typeface="微軟正黑體" panose="020B0604030504040204" pitchFamily="34" charset="-120"/>
                <a:ea typeface="微軟正黑體" panose="020B0604030504040204" pitchFamily="34" charset="-120"/>
              </a:rPr>
              <a:t>山區裡</a:t>
            </a:r>
            <a:r>
              <a:rPr lang="zh-TW" altLang="en-US" sz="2400" b="1" dirty="0" smtClean="0">
                <a:solidFill>
                  <a:srgbClr val="002060"/>
                </a:solidFill>
                <a:latin typeface="微軟正黑體" panose="020B0604030504040204" pitchFamily="34" charset="-120"/>
                <a:ea typeface="微軟正黑體" panose="020B0604030504040204" pitchFamily="34" charset="-120"/>
              </a:rPr>
              <a:t>通訊</a:t>
            </a:r>
            <a:r>
              <a:rPr lang="zh-TW" altLang="en-US" sz="2400" b="1" dirty="0">
                <a:solidFill>
                  <a:srgbClr val="002060"/>
                </a:solidFill>
                <a:latin typeface="微軟正黑體" panose="020B0604030504040204" pitchFamily="34" charset="-120"/>
                <a:ea typeface="微軟正黑體" panose="020B0604030504040204" pitchFamily="34" charset="-120"/>
              </a:rPr>
              <a:t>易</a:t>
            </a:r>
            <a:r>
              <a:rPr lang="zh-TW" altLang="en-US" sz="2400" b="1" dirty="0" smtClean="0">
                <a:solidFill>
                  <a:srgbClr val="002060"/>
                </a:solidFill>
                <a:latin typeface="微軟正黑體" panose="020B0604030504040204" pitchFamily="34" charset="-120"/>
                <a:ea typeface="微軟正黑體" panose="020B0604030504040204" pitchFamily="34" charset="-120"/>
              </a:rPr>
              <a:t>受到</a:t>
            </a:r>
            <a:r>
              <a:rPr lang="zh-TW" altLang="en-US" sz="2400" b="1" dirty="0">
                <a:solidFill>
                  <a:srgbClr val="002060"/>
                </a:solidFill>
                <a:latin typeface="微軟正黑體" panose="020B0604030504040204" pitchFamily="34" charset="-120"/>
                <a:ea typeface="微軟正黑體" panose="020B0604030504040204" pitchFamily="34" charset="-120"/>
              </a:rPr>
              <a:t>地勢或天氣影響，導致訊號不穩定，若於山</a:t>
            </a:r>
            <a:r>
              <a:rPr lang="zh-TW" altLang="en-US" sz="2400" b="1" dirty="0" smtClean="0">
                <a:solidFill>
                  <a:srgbClr val="002060"/>
                </a:solidFill>
                <a:latin typeface="微軟正黑體" panose="020B0604030504040204" pitchFamily="34" charset="-120"/>
                <a:ea typeface="微軟正黑體" panose="020B0604030504040204" pitchFamily="34" charset="-120"/>
              </a:rPr>
              <a:t>域內需要尋求救援時，</a:t>
            </a:r>
            <a:r>
              <a:rPr lang="zh-TW" altLang="en-US" sz="2400" b="1" dirty="0">
                <a:solidFill>
                  <a:srgbClr val="002060"/>
                </a:solidFill>
                <a:latin typeface="微軟正黑體" panose="020B0604030504040204" pitchFamily="34" charset="-120"/>
                <a:ea typeface="微軟正黑體" panose="020B0604030504040204" pitchFamily="34" charset="-120"/>
              </a:rPr>
              <a:t>山友不易以手機求援或定位。</a:t>
            </a:r>
          </a:p>
        </p:txBody>
      </p:sp>
      <p:sp>
        <p:nvSpPr>
          <p:cNvPr id="843" name="Google Shape;843;p43"/>
          <p:cNvSpPr/>
          <p:nvPr/>
        </p:nvSpPr>
        <p:spPr>
          <a:xfrm>
            <a:off x="949920" y="6132579"/>
            <a:ext cx="10253584" cy="48"/>
          </a:xfrm>
          <a:custGeom>
            <a:avLst/>
            <a:gdLst/>
            <a:ahLst/>
            <a:cxnLst/>
            <a:rect l="l" t="t" r="r" b="b"/>
            <a:pathLst>
              <a:path w="111158" h="1" fill="none" extrusionOk="0">
                <a:moveTo>
                  <a:pt x="111157" y="1"/>
                </a:moveTo>
                <a:lnTo>
                  <a:pt x="0" y="1"/>
                </a:lnTo>
              </a:path>
            </a:pathLst>
          </a:custGeom>
          <a:solidFill>
            <a:schemeClr val="accent2"/>
          </a:solidFill>
          <a:ln w="10650" cap="flat" cmpd="sng">
            <a:solidFill>
              <a:srgbClr val="55382E"/>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FFFFFF"/>
              </a:solidFill>
              <a:effectLst/>
              <a:uLnTx/>
              <a:uFillTx/>
              <a:latin typeface="Arial"/>
              <a:ea typeface="+mn-ea"/>
              <a:cs typeface="+mn-cs"/>
            </a:endParaRPr>
          </a:p>
        </p:txBody>
      </p:sp>
      <p:grpSp>
        <p:nvGrpSpPr>
          <p:cNvPr id="6" name="群組 5"/>
          <p:cNvGrpSpPr/>
          <p:nvPr/>
        </p:nvGrpSpPr>
        <p:grpSpPr>
          <a:xfrm>
            <a:off x="7123875" y="2241465"/>
            <a:ext cx="4032490" cy="3113449"/>
            <a:chOff x="-9876" y="-5317"/>
            <a:chExt cx="12306477" cy="6904839"/>
          </a:xfrm>
        </p:grpSpPr>
        <p:sp>
          <p:nvSpPr>
            <p:cNvPr id="7" name="矩形 6">
              <a:extLst>
                <a:ext uri="{FF2B5EF4-FFF2-40B4-BE49-F238E27FC236}">
                  <a16:creationId xmlns:a16="http://schemas.microsoft.com/office/drawing/2014/main" id="{F1371C00-4EE9-4123-B2C1-9CAAB8CBF906}"/>
                </a:ext>
              </a:extLst>
            </p:cNvPr>
            <p:cNvSpPr/>
            <p:nvPr/>
          </p:nvSpPr>
          <p:spPr bwMode="gray">
            <a:xfrm>
              <a:off x="0" y="-5317"/>
              <a:ext cx="458086" cy="478465"/>
            </a:xfrm>
            <a:prstGeom prst="rect">
              <a:avLst/>
            </a:prstGeom>
            <a:solidFill>
              <a:srgbClr val="9DD4CF"/>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zh-TW" altLang="en-US" sz="1600" b="1" dirty="0">
                <a:solidFill>
                  <a:schemeClr val="bg1"/>
                </a:solidFill>
              </a:endParaRPr>
            </a:p>
          </p:txBody>
        </p:sp>
        <p:sp>
          <p:nvSpPr>
            <p:cNvPr id="8" name="矩形 7">
              <a:extLst>
                <a:ext uri="{FF2B5EF4-FFF2-40B4-BE49-F238E27FC236}">
                  <a16:creationId xmlns:a16="http://schemas.microsoft.com/office/drawing/2014/main" id="{F1371C00-4EE9-4123-B2C1-9CAAB8CBF906}"/>
                </a:ext>
              </a:extLst>
            </p:cNvPr>
            <p:cNvSpPr/>
            <p:nvPr/>
          </p:nvSpPr>
          <p:spPr bwMode="gray">
            <a:xfrm>
              <a:off x="11733914" y="6379535"/>
              <a:ext cx="458086" cy="478465"/>
            </a:xfrm>
            <a:prstGeom prst="rect">
              <a:avLst/>
            </a:prstGeom>
            <a:solidFill>
              <a:srgbClr val="9DD4CF"/>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zh-TW" altLang="en-US" sz="1600" b="1" dirty="0">
                <a:solidFill>
                  <a:schemeClr val="bg1"/>
                </a:solidFill>
              </a:endParaRPr>
            </a:p>
          </p:txBody>
        </p:sp>
        <p:pic>
          <p:nvPicPr>
            <p:cNvPr id="9" name="圖片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5316"/>
              <a:ext cx="4717052" cy="2652824"/>
            </a:xfrm>
            <a:prstGeom prst="rect">
              <a:avLst/>
            </a:prstGeom>
          </p:spPr>
        </p:pic>
        <p:pic>
          <p:nvPicPr>
            <p:cNvPr id="10" name="圖片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5400000">
              <a:off x="-541378" y="3179010"/>
              <a:ext cx="4252014" cy="3189010"/>
            </a:xfrm>
            <a:prstGeom prst="rect">
              <a:avLst/>
            </a:prstGeom>
          </p:spPr>
        </p:pic>
        <p:pic>
          <p:nvPicPr>
            <p:cNvPr id="11" name="圖片 10"/>
            <p:cNvPicPr>
              <a:picLocks noChangeAspect="1"/>
            </p:cNvPicPr>
            <p:nvPr/>
          </p:nvPicPr>
          <p:blipFill>
            <a:blip r:embed="rId5" cstate="screen">
              <a:extLst>
                <a:ext uri="{BEBA8EAE-BF5A-486C-A8C5-ECC9F3942E4B}">
                  <a14:imgProps xmlns:a14="http://schemas.microsoft.com/office/drawing/2010/main">
                    <a14:imgLayer r:embed="rId6">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7048500" y="0"/>
              <a:ext cx="5143500" cy="6858000"/>
            </a:xfrm>
            <a:prstGeom prst="rect">
              <a:avLst/>
            </a:prstGeom>
          </p:spPr>
        </p:pic>
        <p:pic>
          <p:nvPicPr>
            <p:cNvPr id="12" name="圖片 11"/>
            <p:cNvPicPr>
              <a:picLocks noChangeAspect="1"/>
            </p:cNvPicPr>
            <p:nvPr/>
          </p:nvPicPr>
          <p:blipFill>
            <a:blip r:embed="rId7" cstate="screen">
              <a:extLst>
                <a:ext uri="{BEBA8EAE-BF5A-486C-A8C5-ECC9F3942E4B}">
                  <a14:imgProps xmlns:a14="http://schemas.microsoft.com/office/drawing/2010/main">
                    <a14:imgLayer r:embed="rId8">
                      <a14:imgEffect>
                        <a14:brightnessContrast bright="-20000"/>
                      </a14:imgEffect>
                    </a14:imgLayer>
                  </a14:imgProps>
                </a:ext>
                <a:ext uri="{28A0092B-C50C-407E-A947-70E740481C1C}">
                  <a14:useLocalDpi xmlns:a14="http://schemas.microsoft.com/office/drawing/2010/main"/>
                </a:ext>
              </a:extLst>
            </a:blip>
            <a:stretch>
              <a:fillRect/>
            </a:stretch>
          </p:blipFill>
          <p:spPr>
            <a:xfrm>
              <a:off x="4726930" y="0"/>
              <a:ext cx="3710188" cy="4946919"/>
            </a:xfrm>
            <a:prstGeom prst="rect">
              <a:avLst/>
            </a:prstGeom>
          </p:spPr>
        </p:pic>
        <p:pic>
          <p:nvPicPr>
            <p:cNvPr id="13" name="圖片 12"/>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3189013" y="2647509"/>
              <a:ext cx="5242609" cy="4210493"/>
            </a:xfrm>
            <a:prstGeom prst="rect">
              <a:avLst/>
            </a:prstGeom>
          </p:spPr>
        </p:pic>
        <p:sp>
          <p:nvSpPr>
            <p:cNvPr id="14" name="文字方塊 13"/>
            <p:cNvSpPr txBox="1"/>
            <p:nvPr/>
          </p:nvSpPr>
          <p:spPr>
            <a:xfrm>
              <a:off x="886679" y="2236385"/>
              <a:ext cx="4584906" cy="750827"/>
            </a:xfrm>
            <a:prstGeom prst="rect">
              <a:avLst/>
            </a:prstGeom>
            <a:solidFill>
              <a:srgbClr val="FFFF00"/>
            </a:solidFill>
          </p:spPr>
          <p:txBody>
            <a:bodyPr wrap="square" lIns="0" tIns="0" rIns="0" bIns="0" rtlCol="0">
              <a:spAutoFit/>
            </a:bodyPr>
            <a:lstStyle/>
            <a:p>
              <a:pPr>
                <a:spcBef>
                  <a:spcPts val="600"/>
                </a:spcBef>
                <a:buSzPct val="100000"/>
              </a:pPr>
              <a:r>
                <a:rPr lang="zh-TW" altLang="en-US" sz="1100" dirty="0" smtClean="0">
                  <a:solidFill>
                    <a:schemeClr val="bg1"/>
                  </a:solidFill>
                  <a:latin typeface="微軟正黑體" panose="020B0604030504040204" pitchFamily="34" charset="-120"/>
                  <a:ea typeface="微軟正黑體" panose="020B0604030504040204" pitchFamily="34" charset="-120"/>
                </a:rPr>
                <a:t>豐富多樣的山林，卻也隱藏著危險。</a:t>
              </a:r>
            </a:p>
          </p:txBody>
        </p:sp>
        <p:sp>
          <p:nvSpPr>
            <p:cNvPr id="15" name="文字方塊 14"/>
            <p:cNvSpPr txBox="1"/>
            <p:nvPr/>
          </p:nvSpPr>
          <p:spPr>
            <a:xfrm>
              <a:off x="8724946" y="4464528"/>
              <a:ext cx="3571655" cy="2252483"/>
            </a:xfrm>
            <a:prstGeom prst="rect">
              <a:avLst/>
            </a:prstGeom>
            <a:solidFill>
              <a:srgbClr val="FFFF00"/>
            </a:solidFill>
          </p:spPr>
          <p:txBody>
            <a:bodyPr wrap="square" lIns="0" tIns="0" rIns="0" bIns="0" rtlCol="0">
              <a:spAutoFit/>
            </a:bodyPr>
            <a:lstStyle>
              <a:defPPr>
                <a:defRPr lang="zh-TW"/>
              </a:defPPr>
              <a:lvl1pPr>
                <a:spcBef>
                  <a:spcPts val="600"/>
                </a:spcBef>
                <a:buSzPct val="100000"/>
                <a:defRPr sz="2100">
                  <a:solidFill>
                    <a:schemeClr val="bg1"/>
                  </a:solidFill>
                  <a:latin typeface="微軟正黑體" panose="020B0604030504040204" pitchFamily="34" charset="-120"/>
                  <a:ea typeface="微軟正黑體" panose="020B0604030504040204" pitchFamily="34" charset="-120"/>
                </a:defRPr>
              </a:lvl1pPr>
            </a:lstStyle>
            <a:p>
              <a:r>
                <a:rPr lang="zh-TW" altLang="en-US" sz="1100" dirty="0"/>
                <a:t>偏僻山區通訊受到地勢或天氣影響，導致訊號不穩定，若發生意外時，山友</a:t>
              </a:r>
              <a:r>
                <a:rPr lang="zh-TW" altLang="en-US" sz="1100" dirty="0" smtClean="0"/>
                <a:t>不以</a:t>
              </a:r>
              <a:r>
                <a:rPr lang="zh-TW" altLang="en-US" sz="1100" dirty="0"/>
                <a:t>手機求援或定位。</a:t>
              </a:r>
            </a:p>
          </p:txBody>
        </p:sp>
      </p:grpSp>
      <p:pic>
        <p:nvPicPr>
          <p:cNvPr id="3" name="圖片 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353625" y="3708172"/>
            <a:ext cx="1384886" cy="923257"/>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16" name="橢圓 15"/>
          <p:cNvSpPr/>
          <p:nvPr/>
        </p:nvSpPr>
        <p:spPr>
          <a:xfrm>
            <a:off x="11114118" y="5993477"/>
            <a:ext cx="548640" cy="439719"/>
          </a:xfrm>
          <a:prstGeom prst="ellipse">
            <a:avLst/>
          </a:prstGeom>
          <a:noFill/>
          <a:ln>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dirty="0" smtClean="0"/>
              <a:t>12</a:t>
            </a:r>
            <a:endParaRPr lang="zh-TW" altLang="en-US" sz="1400" dirty="0"/>
          </a:p>
        </p:txBody>
      </p:sp>
    </p:spTree>
    <p:extLst>
      <p:ext uri="{BB962C8B-B14F-4D97-AF65-F5344CB8AC3E}">
        <p14:creationId xmlns:p14="http://schemas.microsoft.com/office/powerpoint/2010/main" val="9889330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sp>
        <p:nvSpPr>
          <p:cNvPr id="739" name="Google Shape;739;p43"/>
          <p:cNvSpPr txBox="1">
            <a:spLocks noGrp="1"/>
          </p:cNvSpPr>
          <p:nvPr>
            <p:ph type="body" idx="1"/>
          </p:nvPr>
        </p:nvSpPr>
        <p:spPr>
          <a:xfrm>
            <a:off x="1110252" y="1237960"/>
            <a:ext cx="9724300" cy="3715200"/>
          </a:xfrm>
          <a:prstGeom prst="rect">
            <a:avLst/>
          </a:prstGeom>
        </p:spPr>
        <p:txBody>
          <a:bodyPr spcFirstLastPara="1" wrap="square" lIns="121900" tIns="121900" rIns="121900" bIns="121900" anchor="t" anchorCtr="0">
            <a:noAutofit/>
          </a:bodyPr>
          <a:lstStyle/>
          <a:p>
            <a:r>
              <a:rPr lang="zh-TW" altLang="en-US" sz="2400" dirty="0">
                <a:latin typeface="微軟正黑體" panose="020B0604030504040204" pitchFamily="34" charset="-120"/>
                <a:ea typeface="微軟正黑體" panose="020B0604030504040204" pitchFamily="34" charset="-120"/>
              </a:rPr>
              <a:t>新北山林可通訊告示牌建置與</a:t>
            </a:r>
            <a:r>
              <a:rPr lang="zh-TW" altLang="en-US" sz="2800" b="1" dirty="0">
                <a:solidFill>
                  <a:srgbClr val="002060"/>
                </a:solidFill>
                <a:latin typeface="微軟正黑體" panose="020B0604030504040204" pitchFamily="34" charset="-120"/>
                <a:ea typeface="微軟正黑體" panose="020B0604030504040204" pitchFamily="34" charset="-120"/>
              </a:rPr>
              <a:t>國內三大電信業者</a:t>
            </a:r>
            <a:r>
              <a:rPr lang="en-US" altLang="zh-TW" sz="2800" b="1" dirty="0">
                <a:solidFill>
                  <a:srgbClr val="002060"/>
                </a:solidFill>
                <a:latin typeface="微軟正黑體" panose="020B0604030504040204" pitchFamily="34" charset="-120"/>
                <a:ea typeface="微軟正黑體" panose="020B0604030504040204" pitchFamily="34" charset="-120"/>
              </a:rPr>
              <a:t>(</a:t>
            </a:r>
            <a:r>
              <a:rPr lang="zh-TW" altLang="en-US" sz="2800" b="1" dirty="0">
                <a:solidFill>
                  <a:srgbClr val="002060"/>
                </a:solidFill>
                <a:latin typeface="微軟正黑體" panose="020B0604030504040204" pitchFamily="34" charset="-120"/>
                <a:ea typeface="微軟正黑體" panose="020B0604030504040204" pitchFamily="34" charset="-120"/>
              </a:rPr>
              <a:t>中華電信、遠傳、台灣大哥大</a:t>
            </a:r>
            <a:r>
              <a:rPr lang="en-US" altLang="zh-TW" sz="2800" b="1" dirty="0">
                <a:solidFill>
                  <a:srgbClr val="002060"/>
                </a:solidFill>
                <a:latin typeface="微軟正黑體" panose="020B0604030504040204" pitchFamily="34" charset="-120"/>
                <a:ea typeface="微軟正黑體" panose="020B0604030504040204" pitchFamily="34" charset="-120"/>
              </a:rPr>
              <a:t>)</a:t>
            </a:r>
            <a:r>
              <a:rPr lang="zh-TW" altLang="en-US" sz="2400" dirty="0">
                <a:latin typeface="微軟正黑體" panose="020B0604030504040204" pitchFamily="34" charset="-120"/>
                <a:ea typeface="微軟正黑體" panose="020B0604030504040204" pitchFamily="34" charset="-120"/>
              </a:rPr>
              <a:t>合作，進行網路訊號量測優化，於步道沿路設置可通訊告示牌，良好的通訊品質與顯眼告示牌，</a:t>
            </a:r>
            <a:r>
              <a:rPr lang="zh-TW" altLang="en-US" sz="2800" dirty="0">
                <a:solidFill>
                  <a:srgbClr val="FF0000"/>
                </a:solidFill>
                <a:latin typeface="微軟正黑體" panose="020B0604030504040204" pitchFamily="34" charset="-120"/>
                <a:ea typeface="微軟正黑體" panose="020B0604030504040204" pitchFamily="34" charset="-120"/>
              </a:rPr>
              <a:t>讓突發狀況發生時，山友可以撥打</a:t>
            </a:r>
            <a:r>
              <a:rPr lang="en-US" altLang="zh-TW" sz="2800" dirty="0">
                <a:solidFill>
                  <a:srgbClr val="FF0000"/>
                </a:solidFill>
                <a:latin typeface="微軟正黑體" panose="020B0604030504040204" pitchFamily="34" charset="-120"/>
                <a:ea typeface="微軟正黑體" panose="020B0604030504040204" pitchFamily="34" charset="-120"/>
              </a:rPr>
              <a:t>112</a:t>
            </a:r>
            <a:r>
              <a:rPr lang="zh-TW" altLang="en-US" sz="2800" dirty="0">
                <a:solidFill>
                  <a:srgbClr val="FF0000"/>
                </a:solidFill>
                <a:latin typeface="微軟正黑體" panose="020B0604030504040204" pitchFamily="34" charset="-120"/>
                <a:ea typeface="微軟正黑體" panose="020B0604030504040204" pitchFamily="34" charset="-120"/>
              </a:rPr>
              <a:t>，有效對外求援 。</a:t>
            </a:r>
          </a:p>
        </p:txBody>
      </p:sp>
      <p:sp>
        <p:nvSpPr>
          <p:cNvPr id="843" name="Google Shape;843;p43"/>
          <p:cNvSpPr/>
          <p:nvPr/>
        </p:nvSpPr>
        <p:spPr>
          <a:xfrm>
            <a:off x="949920" y="6132579"/>
            <a:ext cx="10253584" cy="48"/>
          </a:xfrm>
          <a:custGeom>
            <a:avLst/>
            <a:gdLst/>
            <a:ahLst/>
            <a:cxnLst/>
            <a:rect l="l" t="t" r="r" b="b"/>
            <a:pathLst>
              <a:path w="111158" h="1" fill="none" extrusionOk="0">
                <a:moveTo>
                  <a:pt x="111157" y="1"/>
                </a:moveTo>
                <a:lnTo>
                  <a:pt x="0" y="1"/>
                </a:lnTo>
              </a:path>
            </a:pathLst>
          </a:custGeom>
          <a:solidFill>
            <a:schemeClr val="accent2"/>
          </a:solidFill>
          <a:ln w="10650" cap="flat" cmpd="sng">
            <a:solidFill>
              <a:srgbClr val="55382E"/>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FFFFFF"/>
              </a:solidFill>
              <a:effectLst/>
              <a:uLnTx/>
              <a:uFillTx/>
              <a:latin typeface="Arial"/>
              <a:ea typeface="+mn-ea"/>
              <a:cs typeface="+mn-cs"/>
            </a:endParaRPr>
          </a:p>
        </p:txBody>
      </p:sp>
      <p:pic>
        <p:nvPicPr>
          <p:cNvPr id="6" name="圖片 5"/>
          <p:cNvPicPr>
            <a:picLocks noChangeAspect="1"/>
          </p:cNvPicPr>
          <p:nvPr/>
        </p:nvPicPr>
        <p:blipFill rotWithShape="1">
          <a:blip r:embed="rId3"/>
          <a:srcRect t="14001"/>
          <a:stretch/>
        </p:blipFill>
        <p:spPr>
          <a:xfrm>
            <a:off x="5798820" y="3095560"/>
            <a:ext cx="5035732" cy="1950383"/>
          </a:xfrm>
          <a:prstGeom prst="rect">
            <a:avLst/>
          </a:prstGeom>
        </p:spPr>
      </p:pic>
      <p:pic>
        <p:nvPicPr>
          <p:cNvPr id="5" name="圖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73594" y="3095560"/>
            <a:ext cx="3886200" cy="2590800"/>
          </a:xfrm>
          <a:prstGeom prst="rect">
            <a:avLst/>
          </a:prstGeom>
        </p:spPr>
      </p:pic>
      <p:sp>
        <p:nvSpPr>
          <p:cNvPr id="7" name="橢圓 6"/>
          <p:cNvSpPr/>
          <p:nvPr/>
        </p:nvSpPr>
        <p:spPr>
          <a:xfrm>
            <a:off x="11114118" y="5993477"/>
            <a:ext cx="548640" cy="439719"/>
          </a:xfrm>
          <a:prstGeom prst="ellipse">
            <a:avLst/>
          </a:prstGeom>
          <a:noFill/>
          <a:ln>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dirty="0" smtClean="0"/>
              <a:t>13</a:t>
            </a:r>
            <a:endParaRPr lang="zh-TW" altLang="en-US" sz="1400" dirty="0"/>
          </a:p>
        </p:txBody>
      </p:sp>
    </p:spTree>
    <p:extLst>
      <p:ext uri="{BB962C8B-B14F-4D97-AF65-F5344CB8AC3E}">
        <p14:creationId xmlns:p14="http://schemas.microsoft.com/office/powerpoint/2010/main" val="24558085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sp>
        <p:nvSpPr>
          <p:cNvPr id="738" name="Google Shape;738;p43"/>
          <p:cNvSpPr txBox="1">
            <a:spLocks noGrp="1"/>
          </p:cNvSpPr>
          <p:nvPr>
            <p:ph type="title"/>
          </p:nvPr>
        </p:nvSpPr>
        <p:spPr>
          <a:xfrm>
            <a:off x="681482" y="772342"/>
            <a:ext cx="10790459" cy="766800"/>
          </a:xfrm>
          <a:prstGeom prst="rect">
            <a:avLst/>
          </a:prstGeom>
        </p:spPr>
        <p:txBody>
          <a:bodyPr spcFirstLastPara="1" wrap="square" lIns="121900" tIns="121900" rIns="121900" bIns="121900" anchor="t" anchorCtr="0">
            <a:noAutofit/>
          </a:bodyPr>
          <a:lstStyle/>
          <a:p>
            <a:r>
              <a:rPr lang="zh-TW" altLang="en-US" sz="3600" dirty="0"/>
              <a:t>裝設地點</a:t>
            </a:r>
            <a:endParaRPr sz="3600" dirty="0">
              <a:solidFill>
                <a:schemeClr val="lt2"/>
              </a:solidFill>
            </a:endParaRPr>
          </a:p>
        </p:txBody>
      </p:sp>
      <p:sp>
        <p:nvSpPr>
          <p:cNvPr id="739" name="Google Shape;739;p43"/>
          <p:cNvSpPr txBox="1">
            <a:spLocks noGrp="1"/>
          </p:cNvSpPr>
          <p:nvPr>
            <p:ph type="body" idx="1"/>
          </p:nvPr>
        </p:nvSpPr>
        <p:spPr>
          <a:xfrm>
            <a:off x="1053140" y="1539142"/>
            <a:ext cx="9555765" cy="3715200"/>
          </a:xfrm>
          <a:prstGeom prst="rect">
            <a:avLst/>
          </a:prstGeom>
        </p:spPr>
        <p:txBody>
          <a:bodyPr spcFirstLastPara="1" wrap="square" lIns="121900" tIns="121900" rIns="121900" bIns="121900" anchor="t" anchorCtr="0">
            <a:noAutofit/>
          </a:bodyPr>
          <a:lstStyle/>
          <a:p>
            <a:r>
              <a:rPr lang="zh-TW" altLang="zh-TW" sz="2400" dirty="0">
                <a:latin typeface="微軟正黑體" panose="020B0604030504040204" pitchFamily="34" charset="-120"/>
                <a:ea typeface="微軟正黑體" panose="020B0604030504040204" pitchFamily="34" charset="-120"/>
              </a:rPr>
              <a:t>新北市</a:t>
            </a:r>
            <a:r>
              <a:rPr lang="zh-TW" altLang="zh-TW" sz="2800" dirty="0">
                <a:solidFill>
                  <a:srgbClr val="002060"/>
                </a:solidFill>
                <a:latin typeface="微軟正黑體" panose="020B0604030504040204" pitchFamily="34" charset="-120"/>
                <a:ea typeface="微軟正黑體" panose="020B0604030504040204" pitchFamily="34" charset="-120"/>
              </a:rPr>
              <a:t>微笑山線</a:t>
            </a:r>
            <a:r>
              <a:rPr lang="zh-TW" altLang="zh-TW" sz="2400" dirty="0">
                <a:latin typeface="微軟正黑體" panose="020B0604030504040204" pitchFamily="34" charset="-120"/>
                <a:ea typeface="微軟正黑體" panose="020B0604030504040204" pitchFamily="34" charset="-120"/>
              </a:rPr>
              <a:t>可通訊告示牌建置外，另也擴大至</a:t>
            </a:r>
            <a:r>
              <a:rPr lang="zh-TW" altLang="zh-TW" sz="2800" dirty="0">
                <a:solidFill>
                  <a:srgbClr val="002060"/>
                </a:solidFill>
                <a:latin typeface="微軟正黑體" panose="020B0604030504040204" pitchFamily="34" charset="-120"/>
                <a:ea typeface="微軟正黑體" panose="020B0604030504040204" pitchFamily="34" charset="-120"/>
              </a:rPr>
              <a:t>淡蘭古道、三大岩場</a:t>
            </a:r>
            <a:r>
              <a:rPr lang="zh-TW" altLang="zh-TW" sz="2400" dirty="0">
                <a:latin typeface="微軟正黑體" panose="020B0604030504040204" pitchFamily="34" charset="-120"/>
                <a:ea typeface="微軟正黑體" panose="020B0604030504040204" pitchFamily="34" charset="-120"/>
              </a:rPr>
              <a:t>及其他熱門步道</a:t>
            </a:r>
          </a:p>
        </p:txBody>
      </p:sp>
      <p:sp>
        <p:nvSpPr>
          <p:cNvPr id="843" name="Google Shape;843;p43"/>
          <p:cNvSpPr/>
          <p:nvPr/>
        </p:nvSpPr>
        <p:spPr>
          <a:xfrm>
            <a:off x="949920" y="6132579"/>
            <a:ext cx="10253584" cy="48"/>
          </a:xfrm>
          <a:custGeom>
            <a:avLst/>
            <a:gdLst/>
            <a:ahLst/>
            <a:cxnLst/>
            <a:rect l="l" t="t" r="r" b="b"/>
            <a:pathLst>
              <a:path w="111158" h="1" fill="none" extrusionOk="0">
                <a:moveTo>
                  <a:pt x="111157" y="1"/>
                </a:moveTo>
                <a:lnTo>
                  <a:pt x="0" y="1"/>
                </a:lnTo>
              </a:path>
            </a:pathLst>
          </a:custGeom>
          <a:solidFill>
            <a:schemeClr val="accent2"/>
          </a:solidFill>
          <a:ln w="10650" cap="flat" cmpd="sng">
            <a:solidFill>
              <a:srgbClr val="55382E"/>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FFFFFF"/>
              </a:solidFill>
              <a:effectLst/>
              <a:uLnTx/>
              <a:uFillTx/>
              <a:latin typeface="Arial"/>
              <a:ea typeface="+mn-ea"/>
              <a:cs typeface="+mn-cs"/>
            </a:endParaRPr>
          </a:p>
        </p:txBody>
      </p:sp>
      <p:pic>
        <p:nvPicPr>
          <p:cNvPr id="5" name="圖片 4"/>
          <p:cNvPicPr>
            <a:picLocks noChangeAspect="1"/>
          </p:cNvPicPr>
          <p:nvPr/>
        </p:nvPicPr>
        <p:blipFill>
          <a:blip r:embed="rId3"/>
          <a:stretch>
            <a:fillRect/>
          </a:stretch>
        </p:blipFill>
        <p:spPr>
          <a:xfrm>
            <a:off x="3678696" y="2677621"/>
            <a:ext cx="5721043" cy="3096494"/>
          </a:xfrm>
          <a:prstGeom prst="rect">
            <a:avLst/>
          </a:prstGeom>
        </p:spPr>
      </p:pic>
      <p:sp>
        <p:nvSpPr>
          <p:cNvPr id="6" name="橢圓 5"/>
          <p:cNvSpPr/>
          <p:nvPr/>
        </p:nvSpPr>
        <p:spPr>
          <a:xfrm>
            <a:off x="11114118" y="5993477"/>
            <a:ext cx="548640" cy="439719"/>
          </a:xfrm>
          <a:prstGeom prst="ellipse">
            <a:avLst/>
          </a:prstGeom>
          <a:noFill/>
          <a:ln>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dirty="0" smtClean="0"/>
              <a:t>14</a:t>
            </a:r>
            <a:endParaRPr lang="zh-TW" altLang="en-US" sz="1400" dirty="0"/>
          </a:p>
        </p:txBody>
      </p:sp>
      <p:pic>
        <p:nvPicPr>
          <p:cNvPr id="7" name="圖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5143" y="3681865"/>
            <a:ext cx="1605062" cy="1203796"/>
          </a:xfrm>
          <a:prstGeom prst="rect">
            <a:avLst/>
          </a:prstGeom>
          <a:ln>
            <a:noFill/>
          </a:ln>
          <a:effectLst>
            <a:outerShdw blurRad="190500" algn="tl" rotWithShape="0">
              <a:srgbClr val="000000">
                <a:alpha val="70000"/>
              </a:srgbClr>
            </a:outerShdw>
          </a:effectLst>
        </p:spPr>
      </p:pic>
      <p:sp>
        <p:nvSpPr>
          <p:cNvPr id="8" name="文字方塊 7"/>
          <p:cNvSpPr txBox="1"/>
          <p:nvPr/>
        </p:nvSpPr>
        <p:spPr>
          <a:xfrm>
            <a:off x="825773" y="4956958"/>
            <a:ext cx="3199018" cy="1200329"/>
          </a:xfrm>
          <a:prstGeom prst="rect">
            <a:avLst/>
          </a:prstGeom>
          <a:noFill/>
        </p:spPr>
        <p:txBody>
          <a:bodyPr wrap="square" rtlCol="0">
            <a:spAutoFit/>
          </a:bodyPr>
          <a:lstStyle/>
          <a:p>
            <a:r>
              <a:rPr lang="zh-TW" altLang="en-US" dirty="0">
                <a:solidFill>
                  <a:srgbClr val="002060"/>
                </a:solidFill>
                <a:latin typeface="微軟正黑體" panose="020B0604030504040204" pitchFamily="34" charset="-120"/>
                <a:ea typeface="微軟正黑體" panose="020B0604030504040204" pitchFamily="34" charset="-120"/>
              </a:rPr>
              <a:t>崇尚山林自然景觀</a:t>
            </a:r>
            <a:r>
              <a:rPr lang="zh-TW" altLang="en-US" dirty="0" smtClean="0">
                <a:solidFill>
                  <a:srgbClr val="002060"/>
                </a:solidFill>
                <a:latin typeface="微軟正黑體" panose="020B0604030504040204" pitchFamily="34" charset="-120"/>
                <a:ea typeface="微軟正黑體" panose="020B0604030504040204" pitchFamily="34" charset="-120"/>
              </a:rPr>
              <a:t>，</a:t>
            </a:r>
            <a:endParaRPr lang="en-US" altLang="zh-TW" dirty="0" smtClean="0">
              <a:solidFill>
                <a:srgbClr val="002060"/>
              </a:solidFill>
              <a:latin typeface="微軟正黑體" panose="020B0604030504040204" pitchFamily="34" charset="-120"/>
              <a:ea typeface="微軟正黑體" panose="020B0604030504040204" pitchFamily="34" charset="-120"/>
            </a:endParaRPr>
          </a:p>
          <a:p>
            <a:r>
              <a:rPr lang="zh-TW" altLang="en-US" dirty="0" smtClean="0">
                <a:solidFill>
                  <a:srgbClr val="002060"/>
                </a:solidFill>
                <a:latin typeface="微軟正黑體" panose="020B0604030504040204" pitchFamily="34" charset="-120"/>
                <a:ea typeface="微軟正黑體" panose="020B0604030504040204" pitchFamily="34" charset="-120"/>
              </a:rPr>
              <a:t>設置</a:t>
            </a:r>
            <a:r>
              <a:rPr lang="zh-TW" altLang="en-US" dirty="0">
                <a:solidFill>
                  <a:srgbClr val="002060"/>
                </a:solidFill>
                <a:latin typeface="微軟正黑體" panose="020B0604030504040204" pitchFamily="34" charset="-120"/>
                <a:ea typeface="微軟正黑體" panose="020B0604030504040204" pitchFamily="34" charset="-120"/>
              </a:rPr>
              <a:t>工法保護</a:t>
            </a:r>
            <a:r>
              <a:rPr lang="zh-TW" altLang="en-US" dirty="0" smtClean="0">
                <a:solidFill>
                  <a:srgbClr val="002060"/>
                </a:solidFill>
                <a:latin typeface="微軟正黑體" panose="020B0604030504040204" pitchFamily="34" charset="-120"/>
                <a:ea typeface="微軟正黑體" panose="020B0604030504040204" pitchFamily="34" charset="-120"/>
              </a:rPr>
              <a:t>動植物</a:t>
            </a:r>
            <a:endParaRPr lang="en-US" altLang="zh-TW" dirty="0" smtClean="0">
              <a:solidFill>
                <a:srgbClr val="002060"/>
              </a:solidFill>
              <a:latin typeface="微軟正黑體" panose="020B0604030504040204" pitchFamily="34" charset="-120"/>
              <a:ea typeface="微軟正黑體" panose="020B0604030504040204" pitchFamily="34" charset="-120"/>
            </a:endParaRPr>
          </a:p>
          <a:p>
            <a:r>
              <a:rPr lang="zh-TW" altLang="en-US" dirty="0" smtClean="0">
                <a:solidFill>
                  <a:srgbClr val="002060"/>
                </a:solidFill>
                <a:latin typeface="微軟正黑體" panose="020B0604030504040204" pitchFamily="34" charset="-120"/>
                <a:ea typeface="微軟正黑體" panose="020B0604030504040204" pitchFamily="34" charset="-120"/>
              </a:rPr>
              <a:t>為前提</a:t>
            </a:r>
            <a:r>
              <a:rPr lang="en-US" altLang="zh-TW" dirty="0" smtClean="0">
                <a:solidFill>
                  <a:srgbClr val="002060"/>
                </a:solidFill>
                <a:latin typeface="微軟正黑體" panose="020B0604030504040204" pitchFamily="34" charset="-120"/>
                <a:ea typeface="微軟正黑體" panose="020B0604030504040204" pitchFamily="34" charset="-120"/>
              </a:rPr>
              <a:t>(</a:t>
            </a:r>
            <a:r>
              <a:rPr lang="zh-TW" altLang="en-US" dirty="0" smtClean="0">
                <a:solidFill>
                  <a:srgbClr val="002060"/>
                </a:solidFill>
                <a:latin typeface="微軟正黑體" panose="020B0604030504040204" pitchFamily="34" charset="-120"/>
                <a:ea typeface="微軟正黑體" panose="020B0604030504040204" pitchFamily="34" charset="-120"/>
              </a:rPr>
              <a:t>如彈簧繩綁樹上，</a:t>
            </a:r>
            <a:endParaRPr lang="en-US" altLang="zh-TW" dirty="0" smtClean="0">
              <a:solidFill>
                <a:srgbClr val="002060"/>
              </a:solidFill>
              <a:latin typeface="微軟正黑體" panose="020B0604030504040204" pitchFamily="34" charset="-120"/>
              <a:ea typeface="微軟正黑體" panose="020B0604030504040204" pitchFamily="34" charset="-120"/>
            </a:endParaRPr>
          </a:p>
          <a:p>
            <a:r>
              <a:rPr lang="zh-TW" altLang="en-US" dirty="0" smtClean="0">
                <a:solidFill>
                  <a:srgbClr val="002060"/>
                </a:solidFill>
                <a:latin typeface="微軟正黑體" panose="020B0604030504040204" pitchFamily="34" charset="-120"/>
                <a:ea typeface="微軟正黑體" panose="020B0604030504040204" pitchFamily="34" charset="-120"/>
              </a:rPr>
              <a:t>不影響樹生長</a:t>
            </a:r>
            <a:r>
              <a:rPr lang="en-US" altLang="zh-TW" dirty="0" smtClean="0">
                <a:solidFill>
                  <a:srgbClr val="002060"/>
                </a:solidFill>
                <a:latin typeface="微軟正黑體" panose="020B0604030504040204" pitchFamily="34" charset="-120"/>
                <a:ea typeface="微軟正黑體" panose="020B0604030504040204" pitchFamily="34" charset="-120"/>
              </a:rPr>
              <a:t>)</a:t>
            </a:r>
            <a:endParaRPr lang="zh-TW" altLang="en-US" dirty="0">
              <a:solidFill>
                <a:srgbClr val="002060"/>
              </a:solidFill>
              <a:latin typeface="微軟正黑體" panose="020B0604030504040204" pitchFamily="34" charset="-120"/>
              <a:ea typeface="微軟正黑體" panose="020B0604030504040204" pitchFamily="34" charset="-120"/>
            </a:endParaRPr>
          </a:p>
        </p:txBody>
      </p:sp>
      <p:pic>
        <p:nvPicPr>
          <p:cNvPr id="2" name="圖片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13059" y="2677621"/>
            <a:ext cx="1624445" cy="1082963"/>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1990791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36"/>
          <p:cNvSpPr/>
          <p:nvPr/>
        </p:nvSpPr>
        <p:spPr>
          <a:xfrm>
            <a:off x="2423138" y="2757486"/>
            <a:ext cx="1714000" cy="1714000"/>
          </a:xfrm>
          <a:prstGeom prst="rect">
            <a:avLst/>
          </a:prstGeom>
          <a:solidFill>
            <a:schemeClr val="dk1"/>
          </a:solidFill>
          <a:ln w="76200" cap="flat" cmpd="sng">
            <a:solidFill>
              <a:schemeClr val="lt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388" name="Google Shape;388;p36"/>
          <p:cNvSpPr txBox="1">
            <a:spLocks noGrp="1"/>
          </p:cNvSpPr>
          <p:nvPr>
            <p:ph type="title"/>
          </p:nvPr>
        </p:nvSpPr>
        <p:spPr>
          <a:xfrm>
            <a:off x="4328738" y="2885286"/>
            <a:ext cx="7429354" cy="959200"/>
          </a:xfrm>
          <a:prstGeom prst="rect">
            <a:avLst/>
          </a:prstGeom>
        </p:spPr>
        <p:txBody>
          <a:bodyPr spcFirstLastPara="1" wrap="square" lIns="121900" tIns="121900" rIns="121900" bIns="121900" anchor="t" anchorCtr="0">
            <a:noAutofit/>
          </a:bodyPr>
          <a:lstStyle/>
          <a:p>
            <a:pPr algn="l"/>
            <a:r>
              <a:rPr lang="zh-TW" altLang="zh-TW" dirty="0"/>
              <a:t>登山通訊牌</a:t>
            </a:r>
            <a:r>
              <a:rPr lang="zh-TW" altLang="zh-TW" dirty="0" smtClean="0"/>
              <a:t>之</a:t>
            </a:r>
            <a:r>
              <a:rPr lang="en-US" altLang="zh-TW" dirty="0" smtClean="0"/>
              <a:t/>
            </a:r>
            <a:br>
              <a:rPr lang="en-US" altLang="zh-TW" dirty="0" smtClean="0"/>
            </a:br>
            <a:r>
              <a:rPr lang="en-US" altLang="zh-TW" dirty="0" smtClean="0"/>
              <a:t>CEDAW</a:t>
            </a:r>
            <a:r>
              <a:rPr lang="zh-TW" altLang="zh-TW" dirty="0"/>
              <a:t>目標</a:t>
            </a:r>
            <a:endParaRPr dirty="0"/>
          </a:p>
        </p:txBody>
      </p:sp>
      <p:sp>
        <p:nvSpPr>
          <p:cNvPr id="390" name="Google Shape;390;p36"/>
          <p:cNvSpPr txBox="1">
            <a:spLocks noGrp="1"/>
          </p:cNvSpPr>
          <p:nvPr>
            <p:ph type="title" idx="2"/>
          </p:nvPr>
        </p:nvSpPr>
        <p:spPr>
          <a:xfrm>
            <a:off x="2327338" y="2885286"/>
            <a:ext cx="1905600" cy="1458400"/>
          </a:xfrm>
          <a:prstGeom prst="rect">
            <a:avLst/>
          </a:prstGeom>
        </p:spPr>
        <p:txBody>
          <a:bodyPr spcFirstLastPara="1" wrap="square" lIns="121900" tIns="121900" rIns="121900" bIns="121900" anchor="ctr" anchorCtr="0">
            <a:noAutofit/>
          </a:bodyPr>
          <a:lstStyle/>
          <a:p>
            <a:r>
              <a:rPr lang="en" dirty="0" smtClean="0"/>
              <a:t>0</a:t>
            </a:r>
            <a:r>
              <a:rPr lang="en-US" dirty="0" smtClean="0"/>
              <a:t>5</a:t>
            </a:r>
            <a:endParaRPr dirty="0"/>
          </a:p>
        </p:txBody>
      </p:sp>
      <p:grpSp>
        <p:nvGrpSpPr>
          <p:cNvPr id="443" name="Google Shape;443;p36"/>
          <p:cNvGrpSpPr/>
          <p:nvPr/>
        </p:nvGrpSpPr>
        <p:grpSpPr>
          <a:xfrm>
            <a:off x="1343225" y="1228829"/>
            <a:ext cx="837540" cy="839673"/>
            <a:chOff x="2418784" y="3132067"/>
            <a:chExt cx="331358" cy="332184"/>
          </a:xfrm>
        </p:grpSpPr>
        <p:sp>
          <p:nvSpPr>
            <p:cNvPr id="444" name="Google Shape;444;p36"/>
            <p:cNvSpPr/>
            <p:nvPr/>
          </p:nvSpPr>
          <p:spPr>
            <a:xfrm>
              <a:off x="2462244" y="3176354"/>
              <a:ext cx="244437" cy="243611"/>
            </a:xfrm>
            <a:custGeom>
              <a:avLst/>
              <a:gdLst/>
              <a:ahLst/>
              <a:cxnLst/>
              <a:rect l="l" t="t" r="r" b="b"/>
              <a:pathLst>
                <a:path w="7098" h="7074" extrusionOk="0">
                  <a:moveTo>
                    <a:pt x="5978" y="2977"/>
                  </a:moveTo>
                  <a:lnTo>
                    <a:pt x="5978" y="4144"/>
                  </a:lnTo>
                  <a:lnTo>
                    <a:pt x="1120" y="4144"/>
                  </a:lnTo>
                  <a:lnTo>
                    <a:pt x="1120" y="2977"/>
                  </a:lnTo>
                  <a:close/>
                  <a:moveTo>
                    <a:pt x="3549" y="1"/>
                  </a:moveTo>
                  <a:cubicBezTo>
                    <a:pt x="2597" y="1"/>
                    <a:pt x="1716" y="358"/>
                    <a:pt x="1049" y="1048"/>
                  </a:cubicBezTo>
                  <a:cubicBezTo>
                    <a:pt x="406" y="1739"/>
                    <a:pt x="1" y="2620"/>
                    <a:pt x="1" y="3549"/>
                  </a:cubicBezTo>
                  <a:cubicBezTo>
                    <a:pt x="1" y="4502"/>
                    <a:pt x="358" y="5383"/>
                    <a:pt x="1049" y="6049"/>
                  </a:cubicBezTo>
                  <a:cubicBezTo>
                    <a:pt x="1739" y="6692"/>
                    <a:pt x="2621" y="7073"/>
                    <a:pt x="3549" y="7073"/>
                  </a:cubicBezTo>
                  <a:cubicBezTo>
                    <a:pt x="4502" y="7073"/>
                    <a:pt x="5407" y="6716"/>
                    <a:pt x="6050" y="6049"/>
                  </a:cubicBezTo>
                  <a:cubicBezTo>
                    <a:pt x="6717" y="5359"/>
                    <a:pt x="7098" y="4454"/>
                    <a:pt x="7098" y="3549"/>
                  </a:cubicBezTo>
                  <a:cubicBezTo>
                    <a:pt x="7098" y="2596"/>
                    <a:pt x="6740" y="1691"/>
                    <a:pt x="6050" y="1048"/>
                  </a:cubicBezTo>
                  <a:cubicBezTo>
                    <a:pt x="5359" y="358"/>
                    <a:pt x="4478" y="1"/>
                    <a:pt x="3549" y="1"/>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445" name="Google Shape;445;p36"/>
            <p:cNvSpPr/>
            <p:nvPr/>
          </p:nvSpPr>
          <p:spPr>
            <a:xfrm>
              <a:off x="2418784" y="3132067"/>
              <a:ext cx="331358" cy="332184"/>
            </a:xfrm>
            <a:custGeom>
              <a:avLst/>
              <a:gdLst/>
              <a:ahLst/>
              <a:cxnLst/>
              <a:rect l="l" t="t" r="r" b="b"/>
              <a:pathLst>
                <a:path w="9622" h="9646" extrusionOk="0">
                  <a:moveTo>
                    <a:pt x="4811" y="548"/>
                  </a:moveTo>
                  <a:cubicBezTo>
                    <a:pt x="7169" y="548"/>
                    <a:pt x="9098" y="2453"/>
                    <a:pt x="9098" y="4835"/>
                  </a:cubicBezTo>
                  <a:cubicBezTo>
                    <a:pt x="9098" y="7193"/>
                    <a:pt x="7169" y="9122"/>
                    <a:pt x="4811" y="9122"/>
                  </a:cubicBezTo>
                  <a:cubicBezTo>
                    <a:pt x="2454" y="9122"/>
                    <a:pt x="525" y="7216"/>
                    <a:pt x="525" y="4835"/>
                  </a:cubicBezTo>
                  <a:cubicBezTo>
                    <a:pt x="525" y="2477"/>
                    <a:pt x="2430" y="548"/>
                    <a:pt x="4811" y="548"/>
                  </a:cubicBezTo>
                  <a:close/>
                  <a:moveTo>
                    <a:pt x="4811" y="1"/>
                  </a:moveTo>
                  <a:cubicBezTo>
                    <a:pt x="2168" y="1"/>
                    <a:pt x="1" y="2192"/>
                    <a:pt x="1" y="4835"/>
                  </a:cubicBezTo>
                  <a:cubicBezTo>
                    <a:pt x="1" y="7478"/>
                    <a:pt x="2168" y="9645"/>
                    <a:pt x="4811" y="9645"/>
                  </a:cubicBezTo>
                  <a:cubicBezTo>
                    <a:pt x="7455" y="9645"/>
                    <a:pt x="9622" y="7478"/>
                    <a:pt x="9622" y="4835"/>
                  </a:cubicBezTo>
                  <a:cubicBezTo>
                    <a:pt x="9622" y="2192"/>
                    <a:pt x="7455" y="1"/>
                    <a:pt x="4811" y="1"/>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grpSp>
      <p:sp>
        <p:nvSpPr>
          <p:cNvPr id="446" name="Google Shape;446;p36"/>
          <p:cNvSpPr/>
          <p:nvPr/>
        </p:nvSpPr>
        <p:spPr>
          <a:xfrm flipH="1">
            <a:off x="939655" y="6120937"/>
            <a:ext cx="10302088" cy="13879"/>
          </a:xfrm>
          <a:custGeom>
            <a:avLst/>
            <a:gdLst/>
            <a:ahLst/>
            <a:cxnLst/>
            <a:rect l="l" t="t" r="r" b="b"/>
            <a:pathLst>
              <a:path w="92252" h="1" fill="none" extrusionOk="0">
                <a:moveTo>
                  <a:pt x="92252" y="1"/>
                </a:moveTo>
                <a:lnTo>
                  <a:pt x="1" y="1"/>
                </a:lnTo>
              </a:path>
            </a:pathLst>
          </a:custGeom>
          <a:noFill/>
          <a:ln w="9875" cap="flat" cmpd="sng">
            <a:solidFill>
              <a:srgbClr val="213033"/>
            </a:solidFill>
            <a:prstDash val="solid"/>
            <a:miter lim="30395"/>
            <a:headEnd type="none" w="sm" len="sm"/>
            <a:tailEnd type="none" w="sm" len="sm"/>
          </a:ln>
        </p:spPr>
        <p:txBody>
          <a:bodyPr spcFirstLastPara="1" wrap="square" lIns="121900" tIns="121900" rIns="121900" bIns="121900" anchor="ctr" anchorCtr="0">
            <a:noAutofit/>
          </a:bodyPr>
          <a:lstStyle/>
          <a:p>
            <a:endParaRPr sz="2400"/>
          </a:p>
        </p:txBody>
      </p:sp>
      <p:pic>
        <p:nvPicPr>
          <p:cNvPr id="4" name="圖片 3"/>
          <p:cNvPicPr>
            <a:picLocks noChangeAspect="1"/>
          </p:cNvPicPr>
          <p:nvPr/>
        </p:nvPicPr>
        <p:blipFill>
          <a:blip r:embed="rId3"/>
          <a:stretch>
            <a:fillRect/>
          </a:stretch>
        </p:blipFill>
        <p:spPr>
          <a:xfrm>
            <a:off x="7322895" y="3908039"/>
            <a:ext cx="2157984" cy="2157984"/>
          </a:xfrm>
          <a:prstGeom prst="rect">
            <a:avLst/>
          </a:prstGeom>
        </p:spPr>
      </p:pic>
      <p:pic>
        <p:nvPicPr>
          <p:cNvPr id="1028" name="Picture 4" descr="https://cdn-icons-png.flaticon.com/512/1959/195925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06559" y="3941601"/>
            <a:ext cx="1068011" cy="903074"/>
          </a:xfrm>
          <a:prstGeom prst="rect">
            <a:avLst/>
          </a:prstGeom>
          <a:noFill/>
          <a:extLst>
            <a:ext uri="{909E8E84-426E-40DD-AFC4-6F175D3DCCD1}">
              <a14:hiddenFill xmlns:a14="http://schemas.microsoft.com/office/drawing/2010/main">
                <a:solidFill>
                  <a:srgbClr val="FFFFFF"/>
                </a:solidFill>
              </a14:hiddenFill>
            </a:ext>
          </a:extLst>
        </p:spPr>
      </p:pic>
      <p:sp>
        <p:nvSpPr>
          <p:cNvPr id="11" name="橢圓 10"/>
          <p:cNvSpPr/>
          <p:nvPr/>
        </p:nvSpPr>
        <p:spPr>
          <a:xfrm>
            <a:off x="11114118" y="5993477"/>
            <a:ext cx="548640" cy="439719"/>
          </a:xfrm>
          <a:prstGeom prst="ellipse">
            <a:avLst/>
          </a:prstGeom>
          <a:noFill/>
          <a:ln>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dirty="0" smtClean="0"/>
              <a:t>15</a:t>
            </a:r>
            <a:endParaRPr lang="zh-TW" altLang="en-US" sz="1400" dirty="0"/>
          </a:p>
        </p:txBody>
      </p:sp>
    </p:spTree>
    <p:extLst>
      <p:ext uri="{BB962C8B-B14F-4D97-AF65-F5344CB8AC3E}">
        <p14:creationId xmlns:p14="http://schemas.microsoft.com/office/powerpoint/2010/main" val="20041596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sp>
        <p:nvSpPr>
          <p:cNvPr id="738" name="Google Shape;738;p43"/>
          <p:cNvSpPr txBox="1">
            <a:spLocks noGrp="1"/>
          </p:cNvSpPr>
          <p:nvPr>
            <p:ph type="title"/>
          </p:nvPr>
        </p:nvSpPr>
        <p:spPr>
          <a:xfrm>
            <a:off x="681482" y="772342"/>
            <a:ext cx="10790459" cy="766800"/>
          </a:xfrm>
          <a:prstGeom prst="rect">
            <a:avLst/>
          </a:prstGeom>
        </p:spPr>
        <p:txBody>
          <a:bodyPr spcFirstLastPara="1" wrap="square" lIns="121900" tIns="121900" rIns="121900" bIns="121900" anchor="t" anchorCtr="0">
            <a:noAutofit/>
          </a:bodyPr>
          <a:lstStyle/>
          <a:p>
            <a:r>
              <a:rPr lang="zh-TW" altLang="zh-TW" sz="3600" dirty="0" smtClean="0"/>
              <a:t>去除性別刻板印象與偏見</a:t>
            </a:r>
            <a:endParaRPr sz="3600" dirty="0">
              <a:solidFill>
                <a:schemeClr val="lt2"/>
              </a:solidFill>
            </a:endParaRPr>
          </a:p>
        </p:txBody>
      </p:sp>
      <p:sp>
        <p:nvSpPr>
          <p:cNvPr id="739" name="Google Shape;739;p43"/>
          <p:cNvSpPr txBox="1">
            <a:spLocks noGrp="1"/>
          </p:cNvSpPr>
          <p:nvPr>
            <p:ph type="body" idx="1"/>
          </p:nvPr>
        </p:nvSpPr>
        <p:spPr>
          <a:xfrm>
            <a:off x="681482" y="1743312"/>
            <a:ext cx="5906278" cy="3911303"/>
          </a:xfrm>
          <a:prstGeom prst="rect">
            <a:avLst/>
          </a:prstGeom>
        </p:spPr>
        <p:txBody>
          <a:bodyPr spcFirstLastPara="1" wrap="square" lIns="121900" tIns="121900" rIns="121900" bIns="121900" anchor="t" anchorCtr="0">
            <a:noAutofit/>
          </a:bodyPr>
          <a:lstStyle/>
          <a:p>
            <a:pPr>
              <a:spcBef>
                <a:spcPts val="1500"/>
              </a:spcBef>
            </a:pPr>
            <a:r>
              <a:rPr lang="zh-TW" altLang="zh-TW" sz="2400" dirty="0">
                <a:latin typeface="微軟正黑體" panose="020B0604030504040204" pitchFamily="34" charset="-120"/>
                <a:ea typeface="微軟正黑體" panose="020B0604030504040204" pitchFamily="34" charset="-120"/>
              </a:rPr>
              <a:t>在先天優勢、體能條件上，以往在看到國際攀登險峻山脈及深谷溯溪紀錄保持人多為男性，如喜馬拉雅山、聖母峰。</a:t>
            </a:r>
            <a:r>
              <a:rPr lang="zh-TW" altLang="zh-TW" sz="2400" dirty="0">
                <a:solidFill>
                  <a:srgbClr val="002060"/>
                </a:solidFill>
                <a:latin typeface="微軟正黑體" panose="020B0604030504040204" pitchFamily="34" charset="-120"/>
                <a:ea typeface="微軟正黑體" panose="020B0604030504040204" pitchFamily="34" charset="-120"/>
              </a:rPr>
              <a:t>普遍給人男性較會登山、挑戰極限運動的印象</a:t>
            </a:r>
            <a:r>
              <a:rPr lang="zh-TW" altLang="zh-TW" sz="2400" dirty="0" smtClean="0">
                <a:solidFill>
                  <a:srgbClr val="002060"/>
                </a:solidFill>
                <a:latin typeface="微軟正黑體" panose="020B0604030504040204" pitchFamily="34" charset="-120"/>
                <a:ea typeface="微軟正黑體" panose="020B0604030504040204" pitchFamily="34" charset="-120"/>
              </a:rPr>
              <a:t>。</a:t>
            </a:r>
            <a:endParaRPr lang="en-US" altLang="zh-TW" sz="2400" dirty="0">
              <a:solidFill>
                <a:srgbClr val="002060"/>
              </a:solidFill>
              <a:latin typeface="微軟正黑體" panose="020B0604030504040204" pitchFamily="34" charset="-120"/>
              <a:ea typeface="微軟正黑體" panose="020B0604030504040204" pitchFamily="34" charset="-120"/>
            </a:endParaRPr>
          </a:p>
        </p:txBody>
      </p:sp>
      <p:sp>
        <p:nvSpPr>
          <p:cNvPr id="843" name="Google Shape;843;p43"/>
          <p:cNvSpPr/>
          <p:nvPr/>
        </p:nvSpPr>
        <p:spPr>
          <a:xfrm>
            <a:off x="949920" y="6132579"/>
            <a:ext cx="10253584" cy="48"/>
          </a:xfrm>
          <a:custGeom>
            <a:avLst/>
            <a:gdLst/>
            <a:ahLst/>
            <a:cxnLst/>
            <a:rect l="l" t="t" r="r" b="b"/>
            <a:pathLst>
              <a:path w="111158" h="1" fill="none" extrusionOk="0">
                <a:moveTo>
                  <a:pt x="111157" y="1"/>
                </a:moveTo>
                <a:lnTo>
                  <a:pt x="0" y="1"/>
                </a:lnTo>
              </a:path>
            </a:pathLst>
          </a:custGeom>
          <a:solidFill>
            <a:schemeClr val="accent2"/>
          </a:solidFill>
          <a:ln w="10650" cap="flat" cmpd="sng">
            <a:solidFill>
              <a:srgbClr val="55382E"/>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FFFFFF"/>
              </a:solidFill>
              <a:effectLst/>
              <a:uLnTx/>
              <a:uFillTx/>
              <a:latin typeface="Arial"/>
              <a:ea typeface="+mn-ea"/>
              <a:cs typeface="+mn-cs"/>
            </a:endParaRPr>
          </a:p>
        </p:txBody>
      </p:sp>
      <p:pic>
        <p:nvPicPr>
          <p:cNvPr id="4" name="圖片 3"/>
          <p:cNvPicPr>
            <a:picLocks noChangeAspect="1"/>
          </p:cNvPicPr>
          <p:nvPr/>
        </p:nvPicPr>
        <p:blipFill>
          <a:blip r:embed="rId3"/>
          <a:stretch>
            <a:fillRect/>
          </a:stretch>
        </p:blipFill>
        <p:spPr>
          <a:xfrm>
            <a:off x="4491650" y="4079404"/>
            <a:ext cx="1626517" cy="1626517"/>
          </a:xfrm>
          <a:prstGeom prst="rect">
            <a:avLst/>
          </a:prstGeom>
        </p:spPr>
      </p:pic>
      <p:pic>
        <p:nvPicPr>
          <p:cNvPr id="5" name="圖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84390" y="1931035"/>
            <a:ext cx="4587551" cy="3440663"/>
          </a:xfrm>
          <a:prstGeom prst="rect">
            <a:avLst/>
          </a:prstGeom>
          <a:ln>
            <a:noFill/>
          </a:ln>
          <a:effectLst>
            <a:outerShdw blurRad="292100" dist="139700" dir="2700000" algn="tl" rotWithShape="0">
              <a:srgbClr val="333333">
                <a:alpha val="65000"/>
              </a:srgbClr>
            </a:outerShdw>
          </a:effectLst>
        </p:spPr>
      </p:pic>
      <p:sp>
        <p:nvSpPr>
          <p:cNvPr id="7" name="橢圓 6"/>
          <p:cNvSpPr/>
          <p:nvPr/>
        </p:nvSpPr>
        <p:spPr>
          <a:xfrm>
            <a:off x="11114118" y="5993477"/>
            <a:ext cx="548640" cy="439719"/>
          </a:xfrm>
          <a:prstGeom prst="ellipse">
            <a:avLst/>
          </a:prstGeom>
          <a:noFill/>
          <a:ln>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dirty="0" smtClean="0"/>
              <a:t>16</a:t>
            </a:r>
            <a:endParaRPr lang="zh-TW" altLang="en-US" sz="1400" dirty="0"/>
          </a:p>
        </p:txBody>
      </p:sp>
    </p:spTree>
    <p:extLst>
      <p:ext uri="{BB962C8B-B14F-4D97-AF65-F5344CB8AC3E}">
        <p14:creationId xmlns:p14="http://schemas.microsoft.com/office/powerpoint/2010/main" val="20257236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sp>
        <p:nvSpPr>
          <p:cNvPr id="738" name="Google Shape;738;p43"/>
          <p:cNvSpPr txBox="1">
            <a:spLocks noGrp="1"/>
          </p:cNvSpPr>
          <p:nvPr>
            <p:ph type="title"/>
          </p:nvPr>
        </p:nvSpPr>
        <p:spPr>
          <a:xfrm>
            <a:off x="681482" y="772342"/>
            <a:ext cx="10790459" cy="766800"/>
          </a:xfrm>
          <a:prstGeom prst="rect">
            <a:avLst/>
          </a:prstGeom>
        </p:spPr>
        <p:txBody>
          <a:bodyPr spcFirstLastPara="1" wrap="square" lIns="121900" tIns="121900" rIns="121900" bIns="121900" anchor="t" anchorCtr="0">
            <a:noAutofit/>
          </a:bodyPr>
          <a:lstStyle/>
          <a:p>
            <a:r>
              <a:rPr lang="zh-TW" altLang="zh-TW" sz="3600" dirty="0"/>
              <a:t>建立性別友善環境</a:t>
            </a:r>
            <a:endParaRPr sz="3600" dirty="0">
              <a:solidFill>
                <a:schemeClr val="lt2"/>
              </a:solidFill>
            </a:endParaRPr>
          </a:p>
        </p:txBody>
      </p:sp>
      <p:sp>
        <p:nvSpPr>
          <p:cNvPr id="739" name="Google Shape;739;p43"/>
          <p:cNvSpPr txBox="1">
            <a:spLocks noGrp="1"/>
          </p:cNvSpPr>
          <p:nvPr>
            <p:ph type="body" idx="1"/>
          </p:nvPr>
        </p:nvSpPr>
        <p:spPr>
          <a:xfrm>
            <a:off x="949920" y="1547893"/>
            <a:ext cx="6717094" cy="3715200"/>
          </a:xfrm>
          <a:prstGeom prst="rect">
            <a:avLst/>
          </a:prstGeom>
        </p:spPr>
        <p:txBody>
          <a:bodyPr spcFirstLastPara="1" wrap="square" lIns="121900" tIns="121900" rIns="121900" bIns="121900" anchor="t" anchorCtr="0">
            <a:noAutofit/>
          </a:bodyPr>
          <a:lstStyle/>
          <a:p>
            <a:r>
              <a:rPr lang="zh-TW" altLang="zh-TW" sz="2400" dirty="0">
                <a:latin typeface="微軟正黑體" panose="020B0604030504040204" pitchFamily="34" charset="-120"/>
                <a:ea typeface="微軟正黑體" panose="020B0604030504040204" pitchFamily="34" charset="-120"/>
              </a:rPr>
              <a:t>根據新北市政府消防局「山域意外事故救援案件」統計，</a:t>
            </a:r>
            <a:r>
              <a:rPr lang="en-US" altLang="zh-TW" sz="2400" dirty="0">
                <a:solidFill>
                  <a:srgbClr val="002060"/>
                </a:solidFill>
                <a:latin typeface="微軟正黑體" panose="020B0604030504040204" pitchFamily="34" charset="-120"/>
                <a:ea typeface="微軟正黑體" panose="020B0604030504040204" pitchFamily="34" charset="-120"/>
              </a:rPr>
              <a:t>110</a:t>
            </a:r>
            <a:r>
              <a:rPr lang="zh-TW" altLang="zh-TW" sz="2400" dirty="0">
                <a:solidFill>
                  <a:srgbClr val="002060"/>
                </a:solidFill>
                <a:latin typeface="微軟正黑體" panose="020B0604030504040204" pitchFamily="34" charset="-120"/>
                <a:ea typeface="微軟正黑體" panose="020B0604030504040204" pitchFamily="34" charset="-120"/>
              </a:rPr>
              <a:t>年發生 </a:t>
            </a:r>
            <a:r>
              <a:rPr lang="en-US" altLang="zh-TW" sz="2400" dirty="0">
                <a:solidFill>
                  <a:srgbClr val="002060"/>
                </a:solidFill>
                <a:latin typeface="微軟正黑體" panose="020B0604030504040204" pitchFamily="34" charset="-120"/>
                <a:ea typeface="微軟正黑體" panose="020B0604030504040204" pitchFamily="34" charset="-120"/>
              </a:rPr>
              <a:t>66 </a:t>
            </a:r>
            <a:r>
              <a:rPr lang="zh-TW" altLang="zh-TW" sz="2400" dirty="0">
                <a:solidFill>
                  <a:srgbClr val="002060"/>
                </a:solidFill>
                <a:latin typeface="微軟正黑體" panose="020B0604030504040204" pitchFamily="34" charset="-120"/>
                <a:ea typeface="微軟正黑體" panose="020B0604030504040204" pitchFamily="34" charset="-120"/>
              </a:rPr>
              <a:t>起山難、</a:t>
            </a:r>
            <a:r>
              <a:rPr lang="en-US" altLang="zh-TW" sz="2400" dirty="0">
                <a:solidFill>
                  <a:srgbClr val="002060"/>
                </a:solidFill>
                <a:latin typeface="微軟正黑體" panose="020B0604030504040204" pitchFamily="34" charset="-120"/>
                <a:ea typeface="微軟正黑體" panose="020B0604030504040204" pitchFamily="34" charset="-120"/>
              </a:rPr>
              <a:t>109</a:t>
            </a:r>
            <a:r>
              <a:rPr lang="zh-TW" altLang="zh-TW" sz="2400" dirty="0">
                <a:solidFill>
                  <a:srgbClr val="002060"/>
                </a:solidFill>
                <a:latin typeface="微軟正黑體" panose="020B0604030504040204" pitchFamily="34" charset="-120"/>
                <a:ea typeface="微軟正黑體" panose="020B0604030504040204" pitchFamily="34" charset="-120"/>
              </a:rPr>
              <a:t>年發生 </a:t>
            </a:r>
            <a:r>
              <a:rPr lang="en-US" altLang="zh-TW" sz="2400" dirty="0">
                <a:solidFill>
                  <a:srgbClr val="002060"/>
                </a:solidFill>
                <a:latin typeface="微軟正黑體" panose="020B0604030504040204" pitchFamily="34" charset="-120"/>
                <a:ea typeface="微軟正黑體" panose="020B0604030504040204" pitchFamily="34" charset="-120"/>
              </a:rPr>
              <a:t>85 </a:t>
            </a:r>
            <a:r>
              <a:rPr lang="zh-TW" altLang="zh-TW" sz="2400" dirty="0">
                <a:solidFill>
                  <a:srgbClr val="002060"/>
                </a:solidFill>
                <a:latin typeface="微軟正黑體" panose="020B0604030504040204" pitchFamily="34" charset="-120"/>
                <a:ea typeface="微軟正黑體" panose="020B0604030504040204" pitchFamily="34" charset="-120"/>
              </a:rPr>
              <a:t>起山難。其中以迷路佔</a:t>
            </a:r>
            <a:r>
              <a:rPr lang="en-US" altLang="zh-TW" sz="2400" dirty="0">
                <a:solidFill>
                  <a:srgbClr val="002060"/>
                </a:solidFill>
                <a:latin typeface="微軟正黑體" panose="020B0604030504040204" pitchFamily="34" charset="-120"/>
                <a:ea typeface="微軟正黑體" panose="020B0604030504040204" pitchFamily="34" charset="-120"/>
              </a:rPr>
              <a:t>59%</a:t>
            </a:r>
            <a:r>
              <a:rPr lang="zh-TW" altLang="zh-TW" sz="2400" dirty="0">
                <a:solidFill>
                  <a:srgbClr val="002060"/>
                </a:solidFill>
                <a:latin typeface="微軟正黑體" panose="020B0604030504040204" pitchFamily="34" charset="-120"/>
                <a:ea typeface="微軟正黑體" panose="020B0604030504040204" pitchFamily="34" charset="-120"/>
              </a:rPr>
              <a:t>佔最大宗，依序為受傷</a:t>
            </a:r>
            <a:r>
              <a:rPr lang="en-US" altLang="zh-TW" sz="2400" dirty="0">
                <a:solidFill>
                  <a:srgbClr val="002060"/>
                </a:solidFill>
                <a:latin typeface="微軟正黑體" panose="020B0604030504040204" pitchFamily="34" charset="-120"/>
                <a:ea typeface="微軟正黑體" panose="020B0604030504040204" pitchFamily="34" charset="-120"/>
              </a:rPr>
              <a:t>16%</a:t>
            </a:r>
            <a:r>
              <a:rPr lang="zh-TW" altLang="zh-TW" sz="2400" dirty="0">
                <a:solidFill>
                  <a:srgbClr val="002060"/>
                </a:solidFill>
                <a:latin typeface="微軟正黑體" panose="020B0604030504040204" pitchFamily="34" charset="-120"/>
                <a:ea typeface="微軟正黑體" panose="020B0604030504040204" pitchFamily="34" charset="-120"/>
              </a:rPr>
              <a:t>、身體不適</a:t>
            </a:r>
            <a:r>
              <a:rPr lang="en-US" altLang="zh-TW" sz="2400" dirty="0">
                <a:solidFill>
                  <a:srgbClr val="002060"/>
                </a:solidFill>
                <a:latin typeface="微軟正黑體" panose="020B0604030504040204" pitchFamily="34" charset="-120"/>
                <a:ea typeface="微軟正黑體" panose="020B0604030504040204" pitchFamily="34" charset="-120"/>
              </a:rPr>
              <a:t>9%</a:t>
            </a:r>
            <a:r>
              <a:rPr lang="zh-TW" altLang="zh-TW" sz="2400" dirty="0">
                <a:solidFill>
                  <a:srgbClr val="002060"/>
                </a:solidFill>
                <a:latin typeface="微軟正黑體" panose="020B0604030504040204" pitchFamily="34" charset="-120"/>
                <a:ea typeface="微軟正黑體" panose="020B0604030504040204" pitchFamily="34" charset="-120"/>
              </a:rPr>
              <a:t>、疲勞及跌落山谷同為</a:t>
            </a:r>
            <a:r>
              <a:rPr lang="en-US" altLang="zh-TW" sz="2400" dirty="0" smtClean="0">
                <a:solidFill>
                  <a:srgbClr val="002060"/>
                </a:solidFill>
                <a:latin typeface="微軟正黑體" panose="020B0604030504040204" pitchFamily="34" charset="-120"/>
                <a:ea typeface="微軟正黑體" panose="020B0604030504040204" pitchFamily="34" charset="-120"/>
              </a:rPr>
              <a:t>8%</a:t>
            </a:r>
            <a:r>
              <a:rPr lang="zh-TW" altLang="en-US" sz="2800" dirty="0" smtClean="0">
                <a:solidFill>
                  <a:srgbClr val="002060"/>
                </a:solidFill>
                <a:latin typeface="微軟正黑體" panose="020B0604030504040204" pitchFamily="34" charset="-120"/>
                <a:ea typeface="微軟正黑體" panose="020B0604030504040204" pitchFamily="34" charset="-120"/>
              </a:rPr>
              <a:t>。</a:t>
            </a:r>
            <a:endParaRPr lang="en-US" altLang="zh-TW" sz="2800" dirty="0" smtClean="0">
              <a:solidFill>
                <a:srgbClr val="002060"/>
              </a:solidFill>
              <a:latin typeface="微軟正黑體" panose="020B0604030504040204" pitchFamily="34" charset="-120"/>
              <a:ea typeface="微軟正黑體" panose="020B0604030504040204" pitchFamily="34" charset="-120"/>
            </a:endParaRPr>
          </a:p>
          <a:p>
            <a:r>
              <a:rPr lang="zh-TW" altLang="zh-TW" sz="2800" dirty="0" smtClean="0">
                <a:solidFill>
                  <a:srgbClr val="FF0000"/>
                </a:solidFill>
                <a:latin typeface="微軟正黑體" panose="020B0604030504040204" pitchFamily="34" charset="-120"/>
                <a:ea typeface="微軟正黑體" panose="020B0604030504040204" pitchFamily="34" charset="-120"/>
              </a:rPr>
              <a:t>「</a:t>
            </a:r>
            <a:r>
              <a:rPr lang="zh-TW" altLang="zh-TW" sz="2800" dirty="0">
                <a:solidFill>
                  <a:srgbClr val="FF0000"/>
                </a:solidFill>
                <a:latin typeface="微軟正黑體" panose="020B0604030504040204" pitchFamily="34" charset="-120"/>
                <a:ea typeface="微軟正黑體" panose="020B0604030504040204" pitchFamily="34" charset="-120"/>
              </a:rPr>
              <a:t>提升登山安全」</a:t>
            </a:r>
            <a:r>
              <a:rPr lang="zh-TW" altLang="zh-TW" sz="2400" dirty="0">
                <a:latin typeface="微軟正黑體" panose="020B0604030504040204" pitchFamily="34" charset="-120"/>
                <a:ea typeface="微軟正黑體" panose="020B0604030504040204" pitchFamily="34" charset="-120"/>
              </a:rPr>
              <a:t>為新北市首要目標，首要著手的即是</a:t>
            </a:r>
            <a:r>
              <a:rPr lang="zh-TW" altLang="zh-TW" sz="2400" dirty="0">
                <a:solidFill>
                  <a:srgbClr val="002060"/>
                </a:solidFill>
                <a:latin typeface="微軟正黑體" panose="020B0604030504040204" pitchFamily="34" charset="-120"/>
                <a:ea typeface="微軟正黑體" panose="020B0604030504040204" pitchFamily="34" charset="-120"/>
              </a:rPr>
              <a:t>山林中的通訊</a:t>
            </a:r>
            <a:r>
              <a:rPr lang="zh-TW" altLang="zh-TW" sz="2400" dirty="0" smtClean="0">
                <a:latin typeface="微軟正黑體" panose="020B0604030504040204" pitchFamily="34" charset="-120"/>
                <a:ea typeface="微軟正黑體" panose="020B0604030504040204" pitchFamily="34" charset="-120"/>
              </a:rPr>
              <a:t>，建置</a:t>
            </a:r>
            <a:r>
              <a:rPr lang="zh-TW" altLang="en-US" sz="2800" dirty="0" smtClean="0">
                <a:solidFill>
                  <a:srgbClr val="FF0000"/>
                </a:solidFill>
                <a:latin typeface="微軟正黑體" panose="020B0604030504040204" pitchFamily="34" charset="-120"/>
                <a:ea typeface="微軟正黑體" panose="020B0604030504040204" pitchFamily="34" charset="-120"/>
              </a:rPr>
              <a:t>登山</a:t>
            </a:r>
            <a:r>
              <a:rPr lang="zh-TW" altLang="zh-TW" sz="2800" dirty="0" smtClean="0">
                <a:solidFill>
                  <a:srgbClr val="FF0000"/>
                </a:solidFill>
                <a:latin typeface="微軟正黑體" panose="020B0604030504040204" pitchFamily="34" charset="-120"/>
                <a:ea typeface="微軟正黑體" panose="020B0604030504040204" pitchFamily="34" charset="-120"/>
              </a:rPr>
              <a:t>通訊告示牌</a:t>
            </a:r>
            <a:r>
              <a:rPr lang="zh-TW" altLang="en-US" sz="2400" dirty="0" smtClean="0">
                <a:latin typeface="微軟正黑體" panose="020B0604030504040204" pitchFamily="34" charset="-120"/>
                <a:ea typeface="微軟正黑體" panose="020B0604030504040204" pitchFamily="34" charset="-120"/>
              </a:rPr>
              <a:t>，</a:t>
            </a:r>
            <a:r>
              <a:rPr lang="zh-TW" altLang="zh-TW" sz="2400" dirty="0" smtClean="0">
                <a:latin typeface="微軟正黑體" panose="020B0604030504040204" pitchFamily="34" charset="-120"/>
                <a:ea typeface="微軟正黑體" panose="020B0604030504040204" pitchFamily="34" charset="-120"/>
              </a:rPr>
              <a:t>促進</a:t>
            </a:r>
            <a:r>
              <a:rPr lang="zh-TW" altLang="zh-TW" sz="2400" dirty="0">
                <a:latin typeface="微軟正黑體" panose="020B0604030504040204" pitchFamily="34" charset="-120"/>
                <a:ea typeface="微軟正黑體" panose="020B0604030504040204" pitchFamily="34" charset="-120"/>
              </a:rPr>
              <a:t>登山</a:t>
            </a:r>
            <a:r>
              <a:rPr lang="zh-TW" altLang="zh-TW" sz="2400" dirty="0" smtClean="0">
                <a:latin typeface="微軟正黑體" panose="020B0604030504040204" pitchFamily="34" charset="-120"/>
                <a:ea typeface="微軟正黑體" panose="020B0604030504040204" pitchFamily="34" charset="-120"/>
              </a:rPr>
              <a:t>安全。</a:t>
            </a:r>
            <a:endParaRPr lang="zh-TW" altLang="zh-TW" sz="2400" dirty="0">
              <a:latin typeface="微軟正黑體" panose="020B0604030504040204" pitchFamily="34" charset="-120"/>
              <a:ea typeface="微軟正黑體" panose="020B0604030504040204" pitchFamily="34" charset="-120"/>
            </a:endParaRPr>
          </a:p>
          <a:p>
            <a:endParaRPr lang="zh-TW" altLang="en-US" sz="2400" dirty="0">
              <a:latin typeface="微軟正黑體" panose="020B0604030504040204" pitchFamily="34" charset="-120"/>
              <a:ea typeface="微軟正黑體" panose="020B0604030504040204" pitchFamily="34" charset="-120"/>
            </a:endParaRPr>
          </a:p>
        </p:txBody>
      </p:sp>
      <p:sp>
        <p:nvSpPr>
          <p:cNvPr id="843" name="Google Shape;843;p43"/>
          <p:cNvSpPr/>
          <p:nvPr/>
        </p:nvSpPr>
        <p:spPr>
          <a:xfrm>
            <a:off x="949920" y="6132579"/>
            <a:ext cx="10253584" cy="48"/>
          </a:xfrm>
          <a:custGeom>
            <a:avLst/>
            <a:gdLst/>
            <a:ahLst/>
            <a:cxnLst/>
            <a:rect l="l" t="t" r="r" b="b"/>
            <a:pathLst>
              <a:path w="111158" h="1" fill="none" extrusionOk="0">
                <a:moveTo>
                  <a:pt x="111157" y="1"/>
                </a:moveTo>
                <a:lnTo>
                  <a:pt x="0" y="1"/>
                </a:lnTo>
              </a:path>
            </a:pathLst>
          </a:custGeom>
          <a:solidFill>
            <a:schemeClr val="accent2"/>
          </a:solidFill>
          <a:ln w="10650" cap="flat" cmpd="sng">
            <a:solidFill>
              <a:srgbClr val="55382E"/>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FFFFFF"/>
              </a:solidFill>
              <a:effectLst/>
              <a:uLnTx/>
              <a:uFillTx/>
              <a:latin typeface="Arial"/>
              <a:ea typeface="+mn-ea"/>
              <a:cs typeface="+mn-cs"/>
            </a:endParaRPr>
          </a:p>
        </p:txBody>
      </p:sp>
      <p:graphicFrame>
        <p:nvGraphicFramePr>
          <p:cNvPr id="5" name="圖表 4"/>
          <p:cNvGraphicFramePr>
            <a:graphicFrameLocks/>
          </p:cNvGraphicFramePr>
          <p:nvPr>
            <p:extLst>
              <p:ext uri="{D42A27DB-BD31-4B8C-83A1-F6EECF244321}">
                <p14:modId xmlns:p14="http://schemas.microsoft.com/office/powerpoint/2010/main" val="4260889463"/>
              </p:ext>
            </p:extLst>
          </p:nvPr>
        </p:nvGraphicFramePr>
        <p:xfrm>
          <a:off x="6811324" y="1056313"/>
          <a:ext cx="4958081" cy="3876172"/>
        </p:xfrm>
        <a:graphic>
          <a:graphicData uri="http://schemas.openxmlformats.org/drawingml/2006/chart">
            <c:chart xmlns:c="http://schemas.openxmlformats.org/drawingml/2006/chart" xmlns:r="http://schemas.openxmlformats.org/officeDocument/2006/relationships" r:id="rId3"/>
          </a:graphicData>
        </a:graphic>
      </p:graphicFrame>
      <p:sp>
        <p:nvSpPr>
          <p:cNvPr id="8" name="Google Shape;1007;p48"/>
          <p:cNvSpPr txBox="1">
            <a:spLocks/>
          </p:cNvSpPr>
          <p:nvPr/>
        </p:nvSpPr>
        <p:spPr>
          <a:xfrm flipH="1">
            <a:off x="6939746" y="4829119"/>
            <a:ext cx="2057917" cy="140682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400"/>
              <a:buFont typeface="Inter"/>
              <a:buNone/>
              <a:defRPr sz="2800" b="1" i="0" u="none" strike="noStrike" cap="none">
                <a:solidFill>
                  <a:schemeClr val="lt1"/>
                </a:solidFill>
                <a:latin typeface="Inter"/>
                <a:ea typeface="Inter"/>
                <a:cs typeface="Inter"/>
                <a:sym typeface="Inter"/>
              </a:defRPr>
            </a:lvl1pPr>
            <a:lvl2pPr marR="0" lvl="1" algn="ctr" rtl="0">
              <a:lnSpc>
                <a:spcPct val="100000"/>
              </a:lnSpc>
              <a:spcBef>
                <a:spcPts val="0"/>
              </a:spcBef>
              <a:spcAft>
                <a:spcPts val="0"/>
              </a:spcAft>
              <a:buClr>
                <a:schemeClr val="lt1"/>
              </a:buClr>
              <a:buSzPts val="2400"/>
              <a:buFont typeface="Prata"/>
              <a:buNone/>
              <a:defRPr sz="3200" b="0" i="0" u="none" strike="noStrike" cap="none">
                <a:solidFill>
                  <a:schemeClr val="lt1"/>
                </a:solidFill>
                <a:latin typeface="Prata"/>
                <a:ea typeface="Prata"/>
                <a:cs typeface="Prata"/>
                <a:sym typeface="Prata"/>
              </a:defRPr>
            </a:lvl2pPr>
            <a:lvl3pPr marR="0" lvl="2" algn="ctr" rtl="0">
              <a:lnSpc>
                <a:spcPct val="100000"/>
              </a:lnSpc>
              <a:spcBef>
                <a:spcPts val="0"/>
              </a:spcBef>
              <a:spcAft>
                <a:spcPts val="0"/>
              </a:spcAft>
              <a:buClr>
                <a:schemeClr val="lt1"/>
              </a:buClr>
              <a:buSzPts val="2400"/>
              <a:buFont typeface="Prata"/>
              <a:buNone/>
              <a:defRPr sz="3200" b="0" i="0" u="none" strike="noStrike" cap="none">
                <a:solidFill>
                  <a:schemeClr val="lt1"/>
                </a:solidFill>
                <a:latin typeface="Prata"/>
                <a:ea typeface="Prata"/>
                <a:cs typeface="Prata"/>
                <a:sym typeface="Prata"/>
              </a:defRPr>
            </a:lvl3pPr>
            <a:lvl4pPr marR="0" lvl="3" algn="ctr" rtl="0">
              <a:lnSpc>
                <a:spcPct val="100000"/>
              </a:lnSpc>
              <a:spcBef>
                <a:spcPts val="0"/>
              </a:spcBef>
              <a:spcAft>
                <a:spcPts val="0"/>
              </a:spcAft>
              <a:buClr>
                <a:schemeClr val="lt1"/>
              </a:buClr>
              <a:buSzPts val="2400"/>
              <a:buFont typeface="Prata"/>
              <a:buNone/>
              <a:defRPr sz="3200" b="0" i="0" u="none" strike="noStrike" cap="none">
                <a:solidFill>
                  <a:schemeClr val="lt1"/>
                </a:solidFill>
                <a:latin typeface="Prata"/>
                <a:ea typeface="Prata"/>
                <a:cs typeface="Prata"/>
                <a:sym typeface="Prata"/>
              </a:defRPr>
            </a:lvl4pPr>
            <a:lvl5pPr marR="0" lvl="4" algn="ctr" rtl="0">
              <a:lnSpc>
                <a:spcPct val="100000"/>
              </a:lnSpc>
              <a:spcBef>
                <a:spcPts val="0"/>
              </a:spcBef>
              <a:spcAft>
                <a:spcPts val="0"/>
              </a:spcAft>
              <a:buClr>
                <a:schemeClr val="lt1"/>
              </a:buClr>
              <a:buSzPts val="2400"/>
              <a:buFont typeface="Prata"/>
              <a:buNone/>
              <a:defRPr sz="3200" b="0" i="0" u="none" strike="noStrike" cap="none">
                <a:solidFill>
                  <a:schemeClr val="lt1"/>
                </a:solidFill>
                <a:latin typeface="Prata"/>
                <a:ea typeface="Prata"/>
                <a:cs typeface="Prata"/>
                <a:sym typeface="Prata"/>
              </a:defRPr>
            </a:lvl5pPr>
            <a:lvl6pPr marR="0" lvl="5" algn="ctr" rtl="0">
              <a:lnSpc>
                <a:spcPct val="100000"/>
              </a:lnSpc>
              <a:spcBef>
                <a:spcPts val="0"/>
              </a:spcBef>
              <a:spcAft>
                <a:spcPts val="0"/>
              </a:spcAft>
              <a:buClr>
                <a:schemeClr val="lt1"/>
              </a:buClr>
              <a:buSzPts val="2400"/>
              <a:buFont typeface="Prata"/>
              <a:buNone/>
              <a:defRPr sz="3200" b="0" i="0" u="none" strike="noStrike" cap="none">
                <a:solidFill>
                  <a:schemeClr val="lt1"/>
                </a:solidFill>
                <a:latin typeface="Prata"/>
                <a:ea typeface="Prata"/>
                <a:cs typeface="Prata"/>
                <a:sym typeface="Prata"/>
              </a:defRPr>
            </a:lvl6pPr>
            <a:lvl7pPr marR="0" lvl="6" algn="ctr" rtl="0">
              <a:lnSpc>
                <a:spcPct val="100000"/>
              </a:lnSpc>
              <a:spcBef>
                <a:spcPts val="0"/>
              </a:spcBef>
              <a:spcAft>
                <a:spcPts val="0"/>
              </a:spcAft>
              <a:buClr>
                <a:schemeClr val="lt1"/>
              </a:buClr>
              <a:buSzPts val="2400"/>
              <a:buFont typeface="Prata"/>
              <a:buNone/>
              <a:defRPr sz="3200" b="0" i="0" u="none" strike="noStrike" cap="none">
                <a:solidFill>
                  <a:schemeClr val="lt1"/>
                </a:solidFill>
                <a:latin typeface="Prata"/>
                <a:ea typeface="Prata"/>
                <a:cs typeface="Prata"/>
                <a:sym typeface="Prata"/>
              </a:defRPr>
            </a:lvl7pPr>
            <a:lvl8pPr marR="0" lvl="7" algn="ctr" rtl="0">
              <a:lnSpc>
                <a:spcPct val="100000"/>
              </a:lnSpc>
              <a:spcBef>
                <a:spcPts val="0"/>
              </a:spcBef>
              <a:spcAft>
                <a:spcPts val="0"/>
              </a:spcAft>
              <a:buClr>
                <a:schemeClr val="lt1"/>
              </a:buClr>
              <a:buSzPts val="2400"/>
              <a:buFont typeface="Prata"/>
              <a:buNone/>
              <a:defRPr sz="3200" b="0" i="0" u="none" strike="noStrike" cap="none">
                <a:solidFill>
                  <a:schemeClr val="lt1"/>
                </a:solidFill>
                <a:latin typeface="Prata"/>
                <a:ea typeface="Prata"/>
                <a:cs typeface="Prata"/>
                <a:sym typeface="Prata"/>
              </a:defRPr>
            </a:lvl8pPr>
            <a:lvl9pPr marR="0" lvl="8" algn="ctr" rtl="0">
              <a:lnSpc>
                <a:spcPct val="100000"/>
              </a:lnSpc>
              <a:spcBef>
                <a:spcPts val="0"/>
              </a:spcBef>
              <a:spcAft>
                <a:spcPts val="0"/>
              </a:spcAft>
              <a:buClr>
                <a:schemeClr val="lt1"/>
              </a:buClr>
              <a:buSzPts val="2400"/>
              <a:buFont typeface="Prata"/>
              <a:buNone/>
              <a:defRPr sz="3200" b="0" i="0" u="none" strike="noStrike" cap="none">
                <a:solidFill>
                  <a:schemeClr val="lt1"/>
                </a:solidFill>
                <a:latin typeface="Prata"/>
                <a:ea typeface="Prata"/>
                <a:cs typeface="Prata"/>
                <a:sym typeface="Prata"/>
              </a:defRPr>
            </a:lvl9pPr>
          </a:lstStyle>
          <a:p>
            <a:pPr algn="r"/>
            <a:r>
              <a:rPr lang="en-US" sz="5400" kern="0" dirty="0" smtClean="0">
                <a:solidFill>
                  <a:schemeClr val="lt2"/>
                </a:solidFill>
              </a:rPr>
              <a:t>SAFE</a:t>
            </a:r>
            <a:endParaRPr lang="en-US" sz="5400" kern="0" dirty="0">
              <a:solidFill>
                <a:schemeClr val="lt2"/>
              </a:solidFill>
            </a:endParaRPr>
          </a:p>
        </p:txBody>
      </p:sp>
      <p:pic>
        <p:nvPicPr>
          <p:cNvPr id="11268" name="Picture 4" descr="https://cdn-icons-png.flaticon.com/512/3287/3287088.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88114" y="4501753"/>
            <a:ext cx="1522680" cy="1522680"/>
          </a:xfrm>
          <a:prstGeom prst="rect">
            <a:avLst/>
          </a:prstGeom>
          <a:noFill/>
          <a:extLst>
            <a:ext uri="{909E8E84-426E-40DD-AFC4-6F175D3DCCD1}">
              <a14:hiddenFill xmlns:a14="http://schemas.microsoft.com/office/drawing/2010/main">
                <a:solidFill>
                  <a:srgbClr val="FFFFFF"/>
                </a:solidFill>
              </a14:hiddenFill>
            </a:ext>
          </a:extLst>
        </p:spPr>
      </p:pic>
      <p:sp>
        <p:nvSpPr>
          <p:cNvPr id="9" name="橢圓 8"/>
          <p:cNvSpPr/>
          <p:nvPr/>
        </p:nvSpPr>
        <p:spPr>
          <a:xfrm>
            <a:off x="11114118" y="5993477"/>
            <a:ext cx="548640" cy="439719"/>
          </a:xfrm>
          <a:prstGeom prst="ellipse">
            <a:avLst/>
          </a:prstGeom>
          <a:noFill/>
          <a:ln>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dirty="0" smtClean="0"/>
              <a:t>17</a:t>
            </a:r>
            <a:endParaRPr lang="zh-TW" altLang="en-US" sz="1400" dirty="0"/>
          </a:p>
        </p:txBody>
      </p:sp>
    </p:spTree>
    <p:extLst>
      <p:ext uri="{BB962C8B-B14F-4D97-AF65-F5344CB8AC3E}">
        <p14:creationId xmlns:p14="http://schemas.microsoft.com/office/powerpoint/2010/main" val="4267104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sp>
        <p:nvSpPr>
          <p:cNvPr id="738" name="Google Shape;738;p43"/>
          <p:cNvSpPr txBox="1">
            <a:spLocks noGrp="1"/>
          </p:cNvSpPr>
          <p:nvPr>
            <p:ph type="title"/>
          </p:nvPr>
        </p:nvSpPr>
        <p:spPr>
          <a:xfrm>
            <a:off x="681482" y="772342"/>
            <a:ext cx="10790459" cy="766800"/>
          </a:xfrm>
          <a:prstGeom prst="rect">
            <a:avLst/>
          </a:prstGeom>
        </p:spPr>
        <p:txBody>
          <a:bodyPr spcFirstLastPara="1" wrap="square" lIns="121900" tIns="121900" rIns="121900" bIns="121900" anchor="t" anchorCtr="0">
            <a:noAutofit/>
          </a:bodyPr>
          <a:lstStyle/>
          <a:p>
            <a:r>
              <a:rPr lang="zh-TW" altLang="zh-TW" sz="3600" dirty="0"/>
              <a:t>維護不同性別權益</a:t>
            </a:r>
            <a:endParaRPr sz="3600" dirty="0">
              <a:solidFill>
                <a:schemeClr val="lt2"/>
              </a:solidFill>
            </a:endParaRPr>
          </a:p>
        </p:txBody>
      </p:sp>
      <p:sp>
        <p:nvSpPr>
          <p:cNvPr id="739" name="Google Shape;739;p43"/>
          <p:cNvSpPr txBox="1">
            <a:spLocks noGrp="1"/>
          </p:cNvSpPr>
          <p:nvPr>
            <p:ph type="body" idx="1"/>
          </p:nvPr>
        </p:nvSpPr>
        <p:spPr>
          <a:xfrm>
            <a:off x="681482" y="1640412"/>
            <a:ext cx="6717094" cy="3715200"/>
          </a:xfrm>
          <a:prstGeom prst="rect">
            <a:avLst/>
          </a:prstGeom>
        </p:spPr>
        <p:txBody>
          <a:bodyPr spcFirstLastPara="1" wrap="square" lIns="121900" tIns="121900" rIns="121900" bIns="121900" anchor="t" anchorCtr="0">
            <a:noAutofit/>
          </a:bodyPr>
          <a:lstStyle/>
          <a:p>
            <a:pPr>
              <a:spcBef>
                <a:spcPts val="1500"/>
              </a:spcBef>
            </a:pPr>
            <a:r>
              <a:rPr lang="zh-TW" altLang="zh-TW" sz="2400" dirty="0">
                <a:latin typeface="微軟正黑體" panose="020B0604030504040204" pitchFamily="34" charset="-120"/>
                <a:ea typeface="微軟正黑體" panose="020B0604030504040204" pitchFamily="34" charset="-120"/>
              </a:rPr>
              <a:t>以</a:t>
            </a:r>
            <a:r>
              <a:rPr lang="zh-TW" altLang="zh-TW" sz="2800" dirty="0">
                <a:solidFill>
                  <a:srgbClr val="002060"/>
                </a:solidFill>
                <a:latin typeface="微軟正黑體" panose="020B0604030504040204" pitchFamily="34" charset="-120"/>
                <a:ea typeface="微軟正黑體" panose="020B0604030504040204" pitchFamily="34" charset="-120"/>
              </a:rPr>
              <a:t>公共運輸運具搭乘男女比例，女性搭乘比例較高</a:t>
            </a:r>
            <a:r>
              <a:rPr lang="zh-TW" altLang="zh-TW" sz="2400" dirty="0">
                <a:latin typeface="微軟正黑體" panose="020B0604030504040204" pitchFamily="34" charset="-120"/>
                <a:ea typeface="微軟正黑體" panose="020B0604030504040204" pitchFamily="34" charset="-120"/>
              </a:rPr>
              <a:t>，近年來本局積極推廣「微笑山線」就是以交通便利性，使登山活動透過大眾交通工具就可</a:t>
            </a:r>
            <a:r>
              <a:rPr lang="zh-TW" altLang="zh-TW" sz="2400" dirty="0" smtClean="0">
                <a:latin typeface="微軟正黑體" panose="020B0604030504040204" pitchFamily="34" charset="-120"/>
                <a:ea typeface="微軟正黑體" panose="020B0604030504040204" pitchFamily="34" charset="-120"/>
              </a:rPr>
              <a:t>進行，並努力整修登山步道</a:t>
            </a:r>
            <a:r>
              <a:rPr lang="zh-TW" altLang="en-US" sz="2400" dirty="0" smtClean="0">
                <a:latin typeface="微軟正黑體" panose="020B0604030504040204" pitchFamily="34" charset="-120"/>
                <a:ea typeface="微軟正黑體" panose="020B0604030504040204" pitchFamily="34" charset="-120"/>
              </a:rPr>
              <a:t>設施，給予登山客安全的環境。</a:t>
            </a:r>
            <a:endParaRPr lang="en-US" altLang="zh-TW" sz="2400" dirty="0">
              <a:latin typeface="微軟正黑體" panose="020B0604030504040204" pitchFamily="34" charset="-120"/>
              <a:ea typeface="微軟正黑體" panose="020B0604030504040204" pitchFamily="34" charset="-120"/>
            </a:endParaRPr>
          </a:p>
          <a:p>
            <a:pPr>
              <a:spcBef>
                <a:spcPts val="1500"/>
              </a:spcBef>
            </a:pPr>
            <a:r>
              <a:rPr lang="zh-TW" altLang="zh-TW" sz="2400" dirty="0">
                <a:latin typeface="微軟正黑體" panose="020B0604030504040204" pitchFamily="34" charset="-120"/>
                <a:ea typeface="微軟正黑體" panose="020B0604030504040204" pitchFamily="34" charset="-120"/>
              </a:rPr>
              <a:t>除了推廣結伴同行外，</a:t>
            </a:r>
            <a:r>
              <a:rPr lang="zh-TW" altLang="zh-TW" sz="2400" dirty="0" smtClean="0">
                <a:latin typeface="微軟正黑體" panose="020B0604030504040204" pitchFamily="34" charset="-120"/>
                <a:ea typeface="微軟正黑體" panose="020B0604030504040204" pitchFamily="34" charset="-120"/>
              </a:rPr>
              <a:t>同時</a:t>
            </a:r>
            <a:r>
              <a:rPr lang="zh-TW" altLang="en-US" sz="2400" dirty="0" smtClean="0">
                <a:latin typeface="微軟正黑體" panose="020B0604030504040204" pitchFamily="34" charset="-120"/>
                <a:ea typeface="微軟正黑體" panose="020B0604030504040204" pitchFamily="34" charset="-120"/>
              </a:rPr>
              <a:t>帶</a:t>
            </a:r>
            <a:r>
              <a:rPr lang="zh-TW" altLang="zh-TW" sz="2400" dirty="0" smtClean="0">
                <a:latin typeface="微軟正黑體" panose="020B0604030504040204" pitchFamily="34" charset="-120"/>
                <a:ea typeface="微軟正黑體" panose="020B0604030504040204" pitchFamily="34" charset="-120"/>
              </a:rPr>
              <a:t>動</a:t>
            </a:r>
            <a:r>
              <a:rPr lang="zh-TW" altLang="zh-TW" sz="2400" dirty="0">
                <a:latin typeface="微軟正黑體" panose="020B0604030504040204" pitchFamily="34" charset="-120"/>
                <a:ea typeface="微軟正黑體" panose="020B0604030504040204" pitchFamily="34" charset="-120"/>
              </a:rPr>
              <a:t>軟體和硬體的相關設施，如</a:t>
            </a:r>
            <a:r>
              <a:rPr lang="zh-TW" altLang="zh-TW" sz="2800" dirty="0">
                <a:solidFill>
                  <a:srgbClr val="002060"/>
                </a:solidFill>
                <a:latin typeface="微軟正黑體" panose="020B0604030504040204" pitchFamily="34" charset="-120"/>
                <a:ea typeface="微軟正黑體" panose="020B0604030504040204" pitchFamily="34" charset="-120"/>
              </a:rPr>
              <a:t>增加週邊環境性別友善廁所、孕婦幼及親子專用停車格，致力改善步</a:t>
            </a:r>
            <a:r>
              <a:rPr lang="zh-TW" altLang="zh-TW" sz="2800" dirty="0" smtClean="0">
                <a:solidFill>
                  <a:srgbClr val="002060"/>
                </a:solidFill>
                <a:latin typeface="微軟正黑體" panose="020B0604030504040204" pitchFamily="34" charset="-120"/>
                <a:ea typeface="微軟正黑體" panose="020B0604030504040204" pitchFamily="34" charset="-120"/>
              </a:rPr>
              <a:t>道</a:t>
            </a:r>
            <a:r>
              <a:rPr lang="zh-TW" altLang="en-US" sz="2800" dirty="0" smtClean="0">
                <a:solidFill>
                  <a:srgbClr val="002060"/>
                </a:solidFill>
                <a:latin typeface="微軟正黑體" panose="020B0604030504040204" pitchFamily="34" charset="-120"/>
                <a:ea typeface="微軟正黑體" panose="020B0604030504040204" pitchFamily="34" charset="-120"/>
              </a:rPr>
              <a:t>友善</a:t>
            </a:r>
            <a:r>
              <a:rPr lang="zh-TW" altLang="zh-TW" sz="2800" dirty="0" smtClean="0">
                <a:solidFill>
                  <a:srgbClr val="002060"/>
                </a:solidFill>
                <a:latin typeface="微軟正黑體" panose="020B0604030504040204" pitchFamily="34" charset="-120"/>
                <a:ea typeface="微軟正黑體" panose="020B0604030504040204" pitchFamily="34" charset="-120"/>
              </a:rPr>
              <a:t>環境</a:t>
            </a:r>
            <a:r>
              <a:rPr lang="zh-TW" altLang="zh-TW" sz="2800" dirty="0">
                <a:solidFill>
                  <a:srgbClr val="002060"/>
                </a:solidFill>
                <a:latin typeface="微軟正黑體" panose="020B0604030504040204" pitchFamily="34" charset="-120"/>
                <a:ea typeface="微軟正黑體" panose="020B0604030504040204" pitchFamily="34" charset="-120"/>
              </a:rPr>
              <a:t>並宣導登山安全知識。</a:t>
            </a:r>
          </a:p>
        </p:txBody>
      </p:sp>
      <p:sp>
        <p:nvSpPr>
          <p:cNvPr id="843" name="Google Shape;843;p43"/>
          <p:cNvSpPr/>
          <p:nvPr/>
        </p:nvSpPr>
        <p:spPr>
          <a:xfrm>
            <a:off x="949920" y="6132579"/>
            <a:ext cx="10253584" cy="48"/>
          </a:xfrm>
          <a:custGeom>
            <a:avLst/>
            <a:gdLst/>
            <a:ahLst/>
            <a:cxnLst/>
            <a:rect l="l" t="t" r="r" b="b"/>
            <a:pathLst>
              <a:path w="111158" h="1" fill="none" extrusionOk="0">
                <a:moveTo>
                  <a:pt x="111157" y="1"/>
                </a:moveTo>
                <a:lnTo>
                  <a:pt x="0" y="1"/>
                </a:lnTo>
              </a:path>
            </a:pathLst>
          </a:custGeom>
          <a:solidFill>
            <a:schemeClr val="accent2"/>
          </a:solidFill>
          <a:ln w="10650" cap="flat" cmpd="sng">
            <a:solidFill>
              <a:srgbClr val="55382E"/>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FFFFFF"/>
              </a:solidFill>
              <a:effectLst/>
              <a:uLnTx/>
              <a:uFillTx/>
              <a:latin typeface="Arial"/>
              <a:ea typeface="+mn-ea"/>
              <a:cs typeface="+mn-cs"/>
            </a:endParaRPr>
          </a:p>
        </p:txBody>
      </p:sp>
      <p:pic>
        <p:nvPicPr>
          <p:cNvPr id="2" name="圖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98576" y="2241465"/>
            <a:ext cx="3851464" cy="2887947"/>
          </a:xfrm>
          <a:prstGeom prst="rect">
            <a:avLst/>
          </a:prstGeom>
        </p:spPr>
      </p:pic>
      <p:sp>
        <p:nvSpPr>
          <p:cNvPr id="6" name="橢圓 5"/>
          <p:cNvSpPr/>
          <p:nvPr/>
        </p:nvSpPr>
        <p:spPr>
          <a:xfrm>
            <a:off x="11114118" y="5993477"/>
            <a:ext cx="548640" cy="439719"/>
          </a:xfrm>
          <a:prstGeom prst="ellipse">
            <a:avLst/>
          </a:prstGeom>
          <a:noFill/>
          <a:ln>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dirty="0" smtClean="0"/>
              <a:t>18</a:t>
            </a:r>
            <a:endParaRPr lang="zh-TW" altLang="en-US" sz="1400" dirty="0"/>
          </a:p>
        </p:txBody>
      </p:sp>
    </p:spTree>
    <p:extLst>
      <p:ext uri="{BB962C8B-B14F-4D97-AF65-F5344CB8AC3E}">
        <p14:creationId xmlns:p14="http://schemas.microsoft.com/office/powerpoint/2010/main" val="14214985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36"/>
          <p:cNvSpPr/>
          <p:nvPr/>
        </p:nvSpPr>
        <p:spPr>
          <a:xfrm>
            <a:off x="2423138" y="2757486"/>
            <a:ext cx="1714000" cy="1714000"/>
          </a:xfrm>
          <a:prstGeom prst="rect">
            <a:avLst/>
          </a:prstGeom>
          <a:solidFill>
            <a:schemeClr val="dk1"/>
          </a:solidFill>
          <a:ln w="76200" cap="flat" cmpd="sng">
            <a:solidFill>
              <a:schemeClr val="lt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388" name="Google Shape;388;p36"/>
          <p:cNvSpPr txBox="1">
            <a:spLocks noGrp="1"/>
          </p:cNvSpPr>
          <p:nvPr>
            <p:ph type="title"/>
          </p:nvPr>
        </p:nvSpPr>
        <p:spPr>
          <a:xfrm>
            <a:off x="4328738" y="2729817"/>
            <a:ext cx="7429354" cy="959200"/>
          </a:xfrm>
          <a:prstGeom prst="rect">
            <a:avLst/>
          </a:prstGeom>
        </p:spPr>
        <p:txBody>
          <a:bodyPr spcFirstLastPara="1" wrap="square" lIns="121900" tIns="121900" rIns="121900" bIns="121900" anchor="t" anchorCtr="0">
            <a:noAutofit/>
          </a:bodyPr>
          <a:lstStyle/>
          <a:p>
            <a:pPr algn="l"/>
            <a:r>
              <a:rPr lang="zh-TW" altLang="zh-TW" dirty="0"/>
              <a:t>登山通訊牌</a:t>
            </a:r>
            <a:r>
              <a:rPr lang="zh-TW" altLang="zh-TW" dirty="0" smtClean="0"/>
              <a:t>之</a:t>
            </a:r>
            <a:r>
              <a:rPr lang="en-US" altLang="zh-TW" dirty="0" smtClean="0"/>
              <a:t/>
            </a:r>
            <a:br>
              <a:rPr lang="en-US" altLang="zh-TW" dirty="0" smtClean="0"/>
            </a:br>
            <a:r>
              <a:rPr lang="en-US" altLang="zh-TW" dirty="0" smtClean="0"/>
              <a:t>CEDAW</a:t>
            </a:r>
            <a:r>
              <a:rPr lang="zh-TW" altLang="en-US" dirty="0" smtClean="0"/>
              <a:t>實施策略</a:t>
            </a:r>
            <a:endParaRPr dirty="0"/>
          </a:p>
        </p:txBody>
      </p:sp>
      <p:sp>
        <p:nvSpPr>
          <p:cNvPr id="390" name="Google Shape;390;p36"/>
          <p:cNvSpPr txBox="1">
            <a:spLocks noGrp="1"/>
          </p:cNvSpPr>
          <p:nvPr>
            <p:ph type="title" idx="2"/>
          </p:nvPr>
        </p:nvSpPr>
        <p:spPr>
          <a:xfrm>
            <a:off x="2327338" y="2885286"/>
            <a:ext cx="1905600" cy="1458400"/>
          </a:xfrm>
          <a:prstGeom prst="rect">
            <a:avLst/>
          </a:prstGeom>
        </p:spPr>
        <p:txBody>
          <a:bodyPr spcFirstLastPara="1" wrap="square" lIns="121900" tIns="121900" rIns="121900" bIns="121900" anchor="ctr" anchorCtr="0">
            <a:noAutofit/>
          </a:bodyPr>
          <a:lstStyle/>
          <a:p>
            <a:r>
              <a:rPr lang="en" dirty="0" smtClean="0"/>
              <a:t>0</a:t>
            </a:r>
            <a:r>
              <a:rPr lang="en-US" dirty="0"/>
              <a:t>6</a:t>
            </a:r>
            <a:endParaRPr dirty="0"/>
          </a:p>
        </p:txBody>
      </p:sp>
      <p:grpSp>
        <p:nvGrpSpPr>
          <p:cNvPr id="443" name="Google Shape;443;p36"/>
          <p:cNvGrpSpPr/>
          <p:nvPr/>
        </p:nvGrpSpPr>
        <p:grpSpPr>
          <a:xfrm>
            <a:off x="1343225" y="1228829"/>
            <a:ext cx="837540" cy="839673"/>
            <a:chOff x="2418784" y="3132067"/>
            <a:chExt cx="331358" cy="332184"/>
          </a:xfrm>
        </p:grpSpPr>
        <p:sp>
          <p:nvSpPr>
            <p:cNvPr id="444" name="Google Shape;444;p36"/>
            <p:cNvSpPr/>
            <p:nvPr/>
          </p:nvSpPr>
          <p:spPr>
            <a:xfrm>
              <a:off x="2462244" y="3176354"/>
              <a:ext cx="244437" cy="243611"/>
            </a:xfrm>
            <a:custGeom>
              <a:avLst/>
              <a:gdLst/>
              <a:ahLst/>
              <a:cxnLst/>
              <a:rect l="l" t="t" r="r" b="b"/>
              <a:pathLst>
                <a:path w="7098" h="7074" extrusionOk="0">
                  <a:moveTo>
                    <a:pt x="5978" y="2977"/>
                  </a:moveTo>
                  <a:lnTo>
                    <a:pt x="5978" y="4144"/>
                  </a:lnTo>
                  <a:lnTo>
                    <a:pt x="1120" y="4144"/>
                  </a:lnTo>
                  <a:lnTo>
                    <a:pt x="1120" y="2977"/>
                  </a:lnTo>
                  <a:close/>
                  <a:moveTo>
                    <a:pt x="3549" y="1"/>
                  </a:moveTo>
                  <a:cubicBezTo>
                    <a:pt x="2597" y="1"/>
                    <a:pt x="1716" y="358"/>
                    <a:pt x="1049" y="1048"/>
                  </a:cubicBezTo>
                  <a:cubicBezTo>
                    <a:pt x="406" y="1739"/>
                    <a:pt x="1" y="2620"/>
                    <a:pt x="1" y="3549"/>
                  </a:cubicBezTo>
                  <a:cubicBezTo>
                    <a:pt x="1" y="4502"/>
                    <a:pt x="358" y="5383"/>
                    <a:pt x="1049" y="6049"/>
                  </a:cubicBezTo>
                  <a:cubicBezTo>
                    <a:pt x="1739" y="6692"/>
                    <a:pt x="2621" y="7073"/>
                    <a:pt x="3549" y="7073"/>
                  </a:cubicBezTo>
                  <a:cubicBezTo>
                    <a:pt x="4502" y="7073"/>
                    <a:pt x="5407" y="6716"/>
                    <a:pt x="6050" y="6049"/>
                  </a:cubicBezTo>
                  <a:cubicBezTo>
                    <a:pt x="6717" y="5359"/>
                    <a:pt x="7098" y="4454"/>
                    <a:pt x="7098" y="3549"/>
                  </a:cubicBezTo>
                  <a:cubicBezTo>
                    <a:pt x="7098" y="2596"/>
                    <a:pt x="6740" y="1691"/>
                    <a:pt x="6050" y="1048"/>
                  </a:cubicBezTo>
                  <a:cubicBezTo>
                    <a:pt x="5359" y="358"/>
                    <a:pt x="4478" y="1"/>
                    <a:pt x="3549" y="1"/>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445" name="Google Shape;445;p36"/>
            <p:cNvSpPr/>
            <p:nvPr/>
          </p:nvSpPr>
          <p:spPr>
            <a:xfrm>
              <a:off x="2418784" y="3132067"/>
              <a:ext cx="331358" cy="332184"/>
            </a:xfrm>
            <a:custGeom>
              <a:avLst/>
              <a:gdLst/>
              <a:ahLst/>
              <a:cxnLst/>
              <a:rect l="l" t="t" r="r" b="b"/>
              <a:pathLst>
                <a:path w="9622" h="9646" extrusionOk="0">
                  <a:moveTo>
                    <a:pt x="4811" y="548"/>
                  </a:moveTo>
                  <a:cubicBezTo>
                    <a:pt x="7169" y="548"/>
                    <a:pt x="9098" y="2453"/>
                    <a:pt x="9098" y="4835"/>
                  </a:cubicBezTo>
                  <a:cubicBezTo>
                    <a:pt x="9098" y="7193"/>
                    <a:pt x="7169" y="9122"/>
                    <a:pt x="4811" y="9122"/>
                  </a:cubicBezTo>
                  <a:cubicBezTo>
                    <a:pt x="2454" y="9122"/>
                    <a:pt x="525" y="7216"/>
                    <a:pt x="525" y="4835"/>
                  </a:cubicBezTo>
                  <a:cubicBezTo>
                    <a:pt x="525" y="2477"/>
                    <a:pt x="2430" y="548"/>
                    <a:pt x="4811" y="548"/>
                  </a:cubicBezTo>
                  <a:close/>
                  <a:moveTo>
                    <a:pt x="4811" y="1"/>
                  </a:moveTo>
                  <a:cubicBezTo>
                    <a:pt x="2168" y="1"/>
                    <a:pt x="1" y="2192"/>
                    <a:pt x="1" y="4835"/>
                  </a:cubicBezTo>
                  <a:cubicBezTo>
                    <a:pt x="1" y="7478"/>
                    <a:pt x="2168" y="9645"/>
                    <a:pt x="4811" y="9645"/>
                  </a:cubicBezTo>
                  <a:cubicBezTo>
                    <a:pt x="7455" y="9645"/>
                    <a:pt x="9622" y="7478"/>
                    <a:pt x="9622" y="4835"/>
                  </a:cubicBezTo>
                  <a:cubicBezTo>
                    <a:pt x="9622" y="2192"/>
                    <a:pt x="7455" y="1"/>
                    <a:pt x="4811" y="1"/>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grpSp>
      <p:sp>
        <p:nvSpPr>
          <p:cNvPr id="446" name="Google Shape;446;p36"/>
          <p:cNvSpPr/>
          <p:nvPr/>
        </p:nvSpPr>
        <p:spPr>
          <a:xfrm flipH="1">
            <a:off x="939655" y="6120937"/>
            <a:ext cx="10302088" cy="13879"/>
          </a:xfrm>
          <a:custGeom>
            <a:avLst/>
            <a:gdLst/>
            <a:ahLst/>
            <a:cxnLst/>
            <a:rect l="l" t="t" r="r" b="b"/>
            <a:pathLst>
              <a:path w="92252" h="1" fill="none" extrusionOk="0">
                <a:moveTo>
                  <a:pt x="92252" y="1"/>
                </a:moveTo>
                <a:lnTo>
                  <a:pt x="1" y="1"/>
                </a:lnTo>
              </a:path>
            </a:pathLst>
          </a:custGeom>
          <a:noFill/>
          <a:ln w="9875" cap="flat" cmpd="sng">
            <a:solidFill>
              <a:srgbClr val="213033"/>
            </a:solidFill>
            <a:prstDash val="solid"/>
            <a:miter lim="30395"/>
            <a:headEnd type="none" w="sm" len="sm"/>
            <a:tailEnd type="none" w="sm" len="sm"/>
          </a:ln>
        </p:spPr>
        <p:txBody>
          <a:bodyPr spcFirstLastPara="1" wrap="square" lIns="121900" tIns="121900" rIns="121900" bIns="121900" anchor="ctr" anchorCtr="0">
            <a:noAutofit/>
          </a:bodyPr>
          <a:lstStyle/>
          <a:p>
            <a:endParaRPr sz="2400"/>
          </a:p>
        </p:txBody>
      </p:sp>
      <p:pic>
        <p:nvPicPr>
          <p:cNvPr id="4" name="圖片 3"/>
          <p:cNvPicPr>
            <a:picLocks noChangeAspect="1"/>
          </p:cNvPicPr>
          <p:nvPr/>
        </p:nvPicPr>
        <p:blipFill>
          <a:blip r:embed="rId3"/>
          <a:stretch>
            <a:fillRect/>
          </a:stretch>
        </p:blipFill>
        <p:spPr>
          <a:xfrm>
            <a:off x="8429341" y="4271170"/>
            <a:ext cx="1821105" cy="1821105"/>
          </a:xfrm>
          <a:prstGeom prst="rect">
            <a:avLst/>
          </a:prstGeom>
        </p:spPr>
      </p:pic>
      <p:pic>
        <p:nvPicPr>
          <p:cNvPr id="1028" name="Picture 4" descr="https://cdn-icons-png.flaticon.com/512/1959/195925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50446" y="4215134"/>
            <a:ext cx="895497" cy="757202"/>
          </a:xfrm>
          <a:prstGeom prst="rect">
            <a:avLst/>
          </a:prstGeom>
          <a:noFill/>
          <a:extLst>
            <a:ext uri="{909E8E84-426E-40DD-AFC4-6F175D3DCCD1}">
              <a14:hiddenFill xmlns:a14="http://schemas.microsoft.com/office/drawing/2010/main">
                <a:solidFill>
                  <a:srgbClr val="FFFFFF"/>
                </a:solidFill>
              </a14:hiddenFill>
            </a:ext>
          </a:extLst>
        </p:spPr>
      </p:pic>
      <p:sp>
        <p:nvSpPr>
          <p:cNvPr id="11" name="橢圓 10"/>
          <p:cNvSpPr/>
          <p:nvPr/>
        </p:nvSpPr>
        <p:spPr>
          <a:xfrm>
            <a:off x="11114118" y="5993477"/>
            <a:ext cx="548640" cy="439719"/>
          </a:xfrm>
          <a:prstGeom prst="ellipse">
            <a:avLst/>
          </a:prstGeom>
          <a:noFill/>
          <a:ln>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dirty="0" smtClean="0"/>
              <a:t>19</a:t>
            </a:r>
            <a:endParaRPr lang="zh-TW" altLang="en-US" sz="1400" dirty="0"/>
          </a:p>
        </p:txBody>
      </p:sp>
    </p:spTree>
    <p:extLst>
      <p:ext uri="{BB962C8B-B14F-4D97-AF65-F5344CB8AC3E}">
        <p14:creationId xmlns:p14="http://schemas.microsoft.com/office/powerpoint/2010/main" val="6062862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36"/>
          <p:cNvSpPr/>
          <p:nvPr/>
        </p:nvSpPr>
        <p:spPr>
          <a:xfrm>
            <a:off x="2423138" y="2757486"/>
            <a:ext cx="1714000" cy="1714000"/>
          </a:xfrm>
          <a:prstGeom prst="rect">
            <a:avLst/>
          </a:prstGeom>
          <a:solidFill>
            <a:schemeClr val="dk1"/>
          </a:solidFill>
          <a:ln w="76200" cap="flat" cmpd="sng">
            <a:solidFill>
              <a:schemeClr val="lt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388" name="Google Shape;388;p36"/>
          <p:cNvSpPr txBox="1">
            <a:spLocks noGrp="1"/>
          </p:cNvSpPr>
          <p:nvPr>
            <p:ph type="title"/>
          </p:nvPr>
        </p:nvSpPr>
        <p:spPr>
          <a:xfrm>
            <a:off x="3897279" y="3116118"/>
            <a:ext cx="5583600" cy="959200"/>
          </a:xfrm>
          <a:prstGeom prst="rect">
            <a:avLst/>
          </a:prstGeom>
        </p:spPr>
        <p:txBody>
          <a:bodyPr spcFirstLastPara="1" wrap="square" lIns="121900" tIns="121900" rIns="121900" bIns="121900" anchor="t" anchorCtr="0">
            <a:noAutofit/>
          </a:bodyPr>
          <a:lstStyle/>
          <a:p>
            <a:r>
              <a:rPr lang="zh-TW" altLang="en-US" dirty="0" smtClean="0"/>
              <a:t>什麼是</a:t>
            </a:r>
            <a:r>
              <a:rPr lang="en-US" altLang="zh-TW" dirty="0" smtClean="0"/>
              <a:t>CEDAW</a:t>
            </a:r>
            <a:r>
              <a:rPr lang="zh-TW" altLang="en-US" dirty="0" smtClean="0"/>
              <a:t>？</a:t>
            </a:r>
            <a:endParaRPr dirty="0"/>
          </a:p>
        </p:txBody>
      </p:sp>
      <p:sp>
        <p:nvSpPr>
          <p:cNvPr id="390" name="Google Shape;390;p36"/>
          <p:cNvSpPr txBox="1">
            <a:spLocks noGrp="1"/>
          </p:cNvSpPr>
          <p:nvPr>
            <p:ph type="title" idx="2"/>
          </p:nvPr>
        </p:nvSpPr>
        <p:spPr>
          <a:xfrm>
            <a:off x="2327338" y="2885286"/>
            <a:ext cx="1905600" cy="1458400"/>
          </a:xfrm>
          <a:prstGeom prst="rect">
            <a:avLst/>
          </a:prstGeom>
        </p:spPr>
        <p:txBody>
          <a:bodyPr spcFirstLastPara="1" wrap="square" lIns="121900" tIns="121900" rIns="121900" bIns="121900" anchor="ctr" anchorCtr="0">
            <a:noAutofit/>
          </a:bodyPr>
          <a:lstStyle/>
          <a:p>
            <a:r>
              <a:rPr lang="en" dirty="0"/>
              <a:t>01</a:t>
            </a:r>
            <a:endParaRPr dirty="0"/>
          </a:p>
        </p:txBody>
      </p:sp>
      <p:grpSp>
        <p:nvGrpSpPr>
          <p:cNvPr id="443" name="Google Shape;443;p36"/>
          <p:cNvGrpSpPr/>
          <p:nvPr/>
        </p:nvGrpSpPr>
        <p:grpSpPr>
          <a:xfrm>
            <a:off x="1343225" y="1228829"/>
            <a:ext cx="837540" cy="839673"/>
            <a:chOff x="2418784" y="3132067"/>
            <a:chExt cx="331358" cy="332184"/>
          </a:xfrm>
        </p:grpSpPr>
        <p:sp>
          <p:nvSpPr>
            <p:cNvPr id="444" name="Google Shape;444;p36"/>
            <p:cNvSpPr/>
            <p:nvPr/>
          </p:nvSpPr>
          <p:spPr>
            <a:xfrm>
              <a:off x="2462244" y="3176354"/>
              <a:ext cx="244437" cy="243611"/>
            </a:xfrm>
            <a:custGeom>
              <a:avLst/>
              <a:gdLst/>
              <a:ahLst/>
              <a:cxnLst/>
              <a:rect l="l" t="t" r="r" b="b"/>
              <a:pathLst>
                <a:path w="7098" h="7074" extrusionOk="0">
                  <a:moveTo>
                    <a:pt x="5978" y="2977"/>
                  </a:moveTo>
                  <a:lnTo>
                    <a:pt x="5978" y="4144"/>
                  </a:lnTo>
                  <a:lnTo>
                    <a:pt x="1120" y="4144"/>
                  </a:lnTo>
                  <a:lnTo>
                    <a:pt x="1120" y="2977"/>
                  </a:lnTo>
                  <a:close/>
                  <a:moveTo>
                    <a:pt x="3549" y="1"/>
                  </a:moveTo>
                  <a:cubicBezTo>
                    <a:pt x="2597" y="1"/>
                    <a:pt x="1716" y="358"/>
                    <a:pt x="1049" y="1048"/>
                  </a:cubicBezTo>
                  <a:cubicBezTo>
                    <a:pt x="406" y="1739"/>
                    <a:pt x="1" y="2620"/>
                    <a:pt x="1" y="3549"/>
                  </a:cubicBezTo>
                  <a:cubicBezTo>
                    <a:pt x="1" y="4502"/>
                    <a:pt x="358" y="5383"/>
                    <a:pt x="1049" y="6049"/>
                  </a:cubicBezTo>
                  <a:cubicBezTo>
                    <a:pt x="1739" y="6692"/>
                    <a:pt x="2621" y="7073"/>
                    <a:pt x="3549" y="7073"/>
                  </a:cubicBezTo>
                  <a:cubicBezTo>
                    <a:pt x="4502" y="7073"/>
                    <a:pt x="5407" y="6716"/>
                    <a:pt x="6050" y="6049"/>
                  </a:cubicBezTo>
                  <a:cubicBezTo>
                    <a:pt x="6717" y="5359"/>
                    <a:pt x="7098" y="4454"/>
                    <a:pt x="7098" y="3549"/>
                  </a:cubicBezTo>
                  <a:cubicBezTo>
                    <a:pt x="7098" y="2596"/>
                    <a:pt x="6740" y="1691"/>
                    <a:pt x="6050" y="1048"/>
                  </a:cubicBezTo>
                  <a:cubicBezTo>
                    <a:pt x="5359" y="358"/>
                    <a:pt x="4478" y="1"/>
                    <a:pt x="3549" y="1"/>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445" name="Google Shape;445;p36"/>
            <p:cNvSpPr/>
            <p:nvPr/>
          </p:nvSpPr>
          <p:spPr>
            <a:xfrm>
              <a:off x="2418784" y="3132067"/>
              <a:ext cx="331358" cy="332184"/>
            </a:xfrm>
            <a:custGeom>
              <a:avLst/>
              <a:gdLst/>
              <a:ahLst/>
              <a:cxnLst/>
              <a:rect l="l" t="t" r="r" b="b"/>
              <a:pathLst>
                <a:path w="9622" h="9646" extrusionOk="0">
                  <a:moveTo>
                    <a:pt x="4811" y="548"/>
                  </a:moveTo>
                  <a:cubicBezTo>
                    <a:pt x="7169" y="548"/>
                    <a:pt x="9098" y="2453"/>
                    <a:pt x="9098" y="4835"/>
                  </a:cubicBezTo>
                  <a:cubicBezTo>
                    <a:pt x="9098" y="7193"/>
                    <a:pt x="7169" y="9122"/>
                    <a:pt x="4811" y="9122"/>
                  </a:cubicBezTo>
                  <a:cubicBezTo>
                    <a:pt x="2454" y="9122"/>
                    <a:pt x="525" y="7216"/>
                    <a:pt x="525" y="4835"/>
                  </a:cubicBezTo>
                  <a:cubicBezTo>
                    <a:pt x="525" y="2477"/>
                    <a:pt x="2430" y="548"/>
                    <a:pt x="4811" y="548"/>
                  </a:cubicBezTo>
                  <a:close/>
                  <a:moveTo>
                    <a:pt x="4811" y="1"/>
                  </a:moveTo>
                  <a:cubicBezTo>
                    <a:pt x="2168" y="1"/>
                    <a:pt x="1" y="2192"/>
                    <a:pt x="1" y="4835"/>
                  </a:cubicBezTo>
                  <a:cubicBezTo>
                    <a:pt x="1" y="7478"/>
                    <a:pt x="2168" y="9645"/>
                    <a:pt x="4811" y="9645"/>
                  </a:cubicBezTo>
                  <a:cubicBezTo>
                    <a:pt x="7455" y="9645"/>
                    <a:pt x="9622" y="7478"/>
                    <a:pt x="9622" y="4835"/>
                  </a:cubicBezTo>
                  <a:cubicBezTo>
                    <a:pt x="9622" y="2192"/>
                    <a:pt x="7455" y="1"/>
                    <a:pt x="4811" y="1"/>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grpSp>
      <p:sp>
        <p:nvSpPr>
          <p:cNvPr id="446" name="Google Shape;446;p36"/>
          <p:cNvSpPr/>
          <p:nvPr/>
        </p:nvSpPr>
        <p:spPr>
          <a:xfrm flipH="1">
            <a:off x="939655" y="6120937"/>
            <a:ext cx="10302088" cy="13879"/>
          </a:xfrm>
          <a:custGeom>
            <a:avLst/>
            <a:gdLst/>
            <a:ahLst/>
            <a:cxnLst/>
            <a:rect l="l" t="t" r="r" b="b"/>
            <a:pathLst>
              <a:path w="92252" h="1" fill="none" extrusionOk="0">
                <a:moveTo>
                  <a:pt x="92252" y="1"/>
                </a:moveTo>
                <a:lnTo>
                  <a:pt x="1" y="1"/>
                </a:lnTo>
              </a:path>
            </a:pathLst>
          </a:custGeom>
          <a:noFill/>
          <a:ln w="9875" cap="flat" cmpd="sng">
            <a:solidFill>
              <a:srgbClr val="213033"/>
            </a:solidFill>
            <a:prstDash val="solid"/>
            <a:miter lim="30395"/>
            <a:headEnd type="none" w="sm" len="sm"/>
            <a:tailEnd type="none" w="sm" len="sm"/>
          </a:ln>
        </p:spPr>
        <p:txBody>
          <a:bodyPr spcFirstLastPara="1" wrap="square" lIns="121900" tIns="121900" rIns="121900" bIns="121900" anchor="ctr" anchorCtr="0">
            <a:noAutofit/>
          </a:bodyPr>
          <a:lstStyle/>
          <a:p>
            <a:endParaRPr sz="2400"/>
          </a:p>
        </p:txBody>
      </p:sp>
      <p:pic>
        <p:nvPicPr>
          <p:cNvPr id="4" name="圖片 3"/>
          <p:cNvPicPr>
            <a:picLocks noChangeAspect="1"/>
          </p:cNvPicPr>
          <p:nvPr/>
        </p:nvPicPr>
        <p:blipFill>
          <a:blip r:embed="rId3"/>
          <a:stretch>
            <a:fillRect/>
          </a:stretch>
        </p:blipFill>
        <p:spPr>
          <a:xfrm>
            <a:off x="7322895" y="3908039"/>
            <a:ext cx="2157984" cy="2157984"/>
          </a:xfrm>
          <a:prstGeom prst="rect">
            <a:avLst/>
          </a:prstGeom>
        </p:spPr>
      </p:pic>
      <p:pic>
        <p:nvPicPr>
          <p:cNvPr id="1028" name="Picture 4" descr="https://cdn-icons-png.flaticon.com/512/1959/195925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06559" y="3941601"/>
            <a:ext cx="1068011" cy="903074"/>
          </a:xfrm>
          <a:prstGeom prst="rect">
            <a:avLst/>
          </a:prstGeom>
          <a:noFill/>
          <a:extLst>
            <a:ext uri="{909E8E84-426E-40DD-AFC4-6F175D3DCCD1}">
              <a14:hiddenFill xmlns:a14="http://schemas.microsoft.com/office/drawing/2010/main">
                <a:solidFill>
                  <a:srgbClr val="FFFFFF"/>
                </a:solidFill>
              </a14:hiddenFill>
            </a:ext>
          </a:extLst>
        </p:spPr>
      </p:pic>
      <p:sp>
        <p:nvSpPr>
          <p:cNvPr id="11" name="橢圓 10"/>
          <p:cNvSpPr/>
          <p:nvPr/>
        </p:nvSpPr>
        <p:spPr>
          <a:xfrm>
            <a:off x="11295460" y="6152775"/>
            <a:ext cx="325733" cy="291575"/>
          </a:xfrm>
          <a:prstGeom prst="ellipse">
            <a:avLst/>
          </a:prstGeom>
          <a:noFill/>
          <a:ln>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2</a:t>
            </a:r>
            <a:endParaRPr lang="zh-TW" altLang="en-US" dirty="0"/>
          </a:p>
        </p:txBody>
      </p:sp>
    </p:spTree>
    <p:extLst>
      <p:ext uri="{BB962C8B-B14F-4D97-AF65-F5344CB8AC3E}">
        <p14:creationId xmlns:p14="http://schemas.microsoft.com/office/powerpoint/2010/main" val="41659755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sp>
        <p:nvSpPr>
          <p:cNvPr id="738" name="Google Shape;738;p43"/>
          <p:cNvSpPr txBox="1">
            <a:spLocks noGrp="1"/>
          </p:cNvSpPr>
          <p:nvPr>
            <p:ph type="title"/>
          </p:nvPr>
        </p:nvSpPr>
        <p:spPr>
          <a:xfrm>
            <a:off x="1263251" y="2376000"/>
            <a:ext cx="5137266" cy="766800"/>
          </a:xfrm>
          <a:prstGeom prst="rect">
            <a:avLst/>
          </a:prstGeom>
        </p:spPr>
        <p:txBody>
          <a:bodyPr spcFirstLastPara="1" wrap="square" lIns="121900" tIns="121900" rIns="121900" bIns="121900" anchor="t" anchorCtr="0">
            <a:noAutofit/>
          </a:bodyPr>
          <a:lstStyle/>
          <a:p>
            <a:r>
              <a:rPr lang="zh-TW" altLang="zh-TW" sz="3600" dirty="0" smtClean="0"/>
              <a:t>手機</a:t>
            </a:r>
            <a:r>
              <a:rPr lang="zh-TW" altLang="zh-TW" sz="3600" dirty="0"/>
              <a:t>可通訊點告示牌面</a:t>
            </a:r>
            <a:endParaRPr sz="3600" dirty="0">
              <a:solidFill>
                <a:schemeClr val="lt2"/>
              </a:solidFill>
            </a:endParaRPr>
          </a:p>
        </p:txBody>
      </p:sp>
      <p:sp>
        <p:nvSpPr>
          <p:cNvPr id="739" name="Google Shape;739;p43"/>
          <p:cNvSpPr txBox="1">
            <a:spLocks noGrp="1"/>
          </p:cNvSpPr>
          <p:nvPr>
            <p:ph type="body" idx="1"/>
          </p:nvPr>
        </p:nvSpPr>
        <p:spPr>
          <a:xfrm>
            <a:off x="773118" y="3142800"/>
            <a:ext cx="6117533" cy="3715200"/>
          </a:xfrm>
          <a:prstGeom prst="rect">
            <a:avLst/>
          </a:prstGeom>
        </p:spPr>
        <p:txBody>
          <a:bodyPr spcFirstLastPara="1" wrap="square" lIns="121900" tIns="121900" rIns="121900" bIns="121900" anchor="t" anchorCtr="0">
            <a:noAutofit/>
          </a:bodyPr>
          <a:lstStyle/>
          <a:p>
            <a:pPr marL="203195" indent="0">
              <a:buNone/>
            </a:pPr>
            <a:r>
              <a:rPr lang="zh-TW" altLang="zh-TW" sz="2400" dirty="0">
                <a:latin typeface="微軟正黑體" panose="020B0604030504040204" pitchFamily="34" charset="-120"/>
                <a:ea typeface="微軟正黑體" panose="020B0604030504040204" pitchFamily="34" charset="-120"/>
              </a:rPr>
              <a:t>與</a:t>
            </a:r>
            <a:r>
              <a:rPr lang="zh-TW" altLang="zh-TW" sz="2800" dirty="0">
                <a:solidFill>
                  <a:srgbClr val="FF0000"/>
                </a:solidFill>
                <a:latin typeface="微軟正黑體" panose="020B0604030504040204" pitchFamily="34" charset="-120"/>
                <a:ea typeface="微軟正黑體" panose="020B0604030504040204" pitchFamily="34" charset="-120"/>
              </a:rPr>
              <a:t>三大電信業者</a:t>
            </a:r>
            <a:r>
              <a:rPr lang="en-US" altLang="zh-TW" sz="2800" dirty="0">
                <a:solidFill>
                  <a:srgbClr val="FF0000"/>
                </a:solidFill>
                <a:latin typeface="微軟正黑體" panose="020B0604030504040204" pitchFamily="34" charset="-120"/>
                <a:ea typeface="微軟正黑體" panose="020B0604030504040204" pitchFamily="34" charset="-120"/>
              </a:rPr>
              <a:t>-</a:t>
            </a:r>
            <a:r>
              <a:rPr lang="zh-TW" altLang="zh-TW" sz="2800" dirty="0">
                <a:solidFill>
                  <a:srgbClr val="FF0000"/>
                </a:solidFill>
                <a:latin typeface="微軟正黑體" panose="020B0604030504040204" pitchFamily="34" charset="-120"/>
                <a:ea typeface="微軟正黑體" panose="020B0604030504040204" pitchFamily="34" charset="-120"/>
              </a:rPr>
              <a:t>中華電信、遠傳、台灣大哥大</a:t>
            </a:r>
            <a:r>
              <a:rPr lang="zh-TW" altLang="zh-TW" sz="2400" dirty="0">
                <a:latin typeface="微軟正黑體" panose="020B0604030504040204" pitchFamily="34" charset="-120"/>
                <a:ea typeface="微軟正黑體" panose="020B0604030504040204" pitchFamily="34" charset="-120"/>
              </a:rPr>
              <a:t>合作，於新北市熱門登山步道微笑山線增設手機可通訊點牌面</a:t>
            </a:r>
            <a:r>
              <a:rPr lang="zh-TW" altLang="zh-TW" sz="2400" dirty="0" smtClean="0">
                <a:latin typeface="微軟正黑體" panose="020B0604030504040204" pitchFamily="34" charset="-120"/>
                <a:ea typeface="微軟正黑體" panose="020B0604030504040204" pitchFamily="34" charset="-120"/>
              </a:rPr>
              <a:t>，</a:t>
            </a:r>
            <a:r>
              <a:rPr lang="en-US" altLang="zh-TW" sz="2400" dirty="0" smtClean="0">
                <a:latin typeface="微軟正黑體" panose="020B0604030504040204" pitchFamily="34" charset="-120"/>
                <a:ea typeface="微軟正黑體" panose="020B0604030504040204" pitchFamily="34" charset="-120"/>
              </a:rPr>
              <a:t>111</a:t>
            </a:r>
            <a:r>
              <a:rPr lang="zh-TW" altLang="en-US" sz="2400" dirty="0" smtClean="0">
                <a:latin typeface="微軟正黑體" panose="020B0604030504040204" pitchFamily="34" charset="-120"/>
                <a:ea typeface="微軟正黑體" panose="020B0604030504040204" pitchFamily="34" charset="-120"/>
              </a:rPr>
              <a:t>年下半年設置</a:t>
            </a:r>
            <a:r>
              <a:rPr lang="en-US" altLang="zh-TW" sz="2400" dirty="0" smtClean="0">
                <a:latin typeface="微軟正黑體" panose="020B0604030504040204" pitchFamily="34" charset="-120"/>
                <a:ea typeface="微軟正黑體" panose="020B0604030504040204" pitchFamily="34" charset="-120"/>
              </a:rPr>
              <a:t>158</a:t>
            </a:r>
            <a:r>
              <a:rPr lang="zh-TW" altLang="en-US" sz="2400" dirty="0" smtClean="0">
                <a:latin typeface="微軟正黑體" panose="020B0604030504040204" pitchFamily="34" charset="-120"/>
                <a:ea typeface="微軟正黑體" panose="020B0604030504040204" pitchFamily="34" charset="-120"/>
              </a:rPr>
              <a:t>個牌面，</a:t>
            </a:r>
            <a:r>
              <a:rPr lang="zh-TW" altLang="zh-TW" sz="2400" dirty="0" smtClean="0">
                <a:latin typeface="微軟正黑體" panose="020B0604030504040204" pitchFamily="34" charset="-120"/>
                <a:ea typeface="微軟正黑體" panose="020B0604030504040204" pitchFamily="34" charset="-120"/>
              </a:rPr>
              <a:t>預計</a:t>
            </a:r>
            <a:r>
              <a:rPr lang="zh-TW" altLang="zh-TW" sz="2400" dirty="0">
                <a:latin typeface="微軟正黑體" panose="020B0604030504040204" pitchFamily="34" charset="-120"/>
                <a:ea typeface="微軟正黑體" panose="020B0604030504040204" pitchFamily="34" charset="-120"/>
              </a:rPr>
              <a:t>於</a:t>
            </a:r>
            <a:r>
              <a:rPr lang="en-US" altLang="zh-TW" sz="2800" dirty="0">
                <a:solidFill>
                  <a:srgbClr val="002060"/>
                </a:solidFill>
                <a:latin typeface="微軟正黑體" panose="020B0604030504040204" pitchFamily="34" charset="-120"/>
                <a:ea typeface="微軟正黑體" panose="020B0604030504040204" pitchFamily="34" charset="-120"/>
              </a:rPr>
              <a:t>112</a:t>
            </a:r>
            <a:r>
              <a:rPr lang="zh-TW" altLang="zh-TW" sz="2800" dirty="0">
                <a:solidFill>
                  <a:srgbClr val="002060"/>
                </a:solidFill>
                <a:latin typeface="微軟正黑體" panose="020B0604030504040204" pitchFamily="34" charset="-120"/>
                <a:ea typeface="微軟正黑體" panose="020B0604030504040204" pitchFamily="34" charset="-120"/>
              </a:rPr>
              <a:t>年設置完成</a:t>
            </a:r>
            <a:r>
              <a:rPr lang="en-US" altLang="zh-TW" sz="2800" dirty="0">
                <a:solidFill>
                  <a:srgbClr val="002060"/>
                </a:solidFill>
                <a:latin typeface="微軟正黑體" panose="020B0604030504040204" pitchFamily="34" charset="-120"/>
                <a:ea typeface="微軟正黑體" panose="020B0604030504040204" pitchFamily="34" charset="-120"/>
              </a:rPr>
              <a:t>402</a:t>
            </a:r>
            <a:r>
              <a:rPr lang="zh-TW" altLang="zh-TW" sz="2800" dirty="0">
                <a:solidFill>
                  <a:srgbClr val="002060"/>
                </a:solidFill>
                <a:latin typeface="微軟正黑體" panose="020B0604030504040204" pitchFamily="34" charset="-120"/>
                <a:ea typeface="微軟正黑體" panose="020B0604030504040204" pitchFamily="34" charset="-120"/>
              </a:rPr>
              <a:t>個牌面。</a:t>
            </a:r>
          </a:p>
        </p:txBody>
      </p:sp>
      <p:sp>
        <p:nvSpPr>
          <p:cNvPr id="843" name="Google Shape;843;p43"/>
          <p:cNvSpPr/>
          <p:nvPr/>
        </p:nvSpPr>
        <p:spPr>
          <a:xfrm>
            <a:off x="949920" y="6132579"/>
            <a:ext cx="10253584" cy="48"/>
          </a:xfrm>
          <a:custGeom>
            <a:avLst/>
            <a:gdLst/>
            <a:ahLst/>
            <a:cxnLst/>
            <a:rect l="l" t="t" r="r" b="b"/>
            <a:pathLst>
              <a:path w="111158" h="1" fill="none" extrusionOk="0">
                <a:moveTo>
                  <a:pt x="111157" y="1"/>
                </a:moveTo>
                <a:lnTo>
                  <a:pt x="0" y="1"/>
                </a:lnTo>
              </a:path>
            </a:pathLst>
          </a:custGeom>
          <a:solidFill>
            <a:schemeClr val="accent2"/>
          </a:solidFill>
          <a:ln w="10650" cap="flat" cmpd="sng">
            <a:solidFill>
              <a:srgbClr val="55382E"/>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FFFFFF"/>
              </a:solidFill>
              <a:effectLst/>
              <a:uLnTx/>
              <a:uFillTx/>
              <a:latin typeface="Arial"/>
              <a:ea typeface="+mn-ea"/>
              <a:cs typeface="+mn-cs"/>
            </a:endParaRPr>
          </a:p>
        </p:txBody>
      </p:sp>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75585" y="1091466"/>
            <a:ext cx="3853599" cy="2569067"/>
          </a:xfrm>
          <a:prstGeom prst="rect">
            <a:avLst/>
          </a:prstGeom>
          <a:ln>
            <a:noFill/>
          </a:ln>
          <a:effectLst>
            <a:outerShdw blurRad="292100" dist="139700" dir="2700000" algn="tl" rotWithShape="0">
              <a:srgbClr val="333333">
                <a:alpha val="65000"/>
              </a:srgbClr>
            </a:outerShdw>
          </a:effectLst>
        </p:spPr>
      </p:pic>
      <p:sp>
        <p:nvSpPr>
          <p:cNvPr id="7" name="橢圓 6"/>
          <p:cNvSpPr/>
          <p:nvPr/>
        </p:nvSpPr>
        <p:spPr>
          <a:xfrm>
            <a:off x="11114118" y="5993477"/>
            <a:ext cx="548640" cy="439719"/>
          </a:xfrm>
          <a:prstGeom prst="ellipse">
            <a:avLst/>
          </a:prstGeom>
          <a:noFill/>
          <a:ln>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dirty="0" smtClean="0"/>
              <a:t>20</a:t>
            </a:r>
            <a:endParaRPr lang="zh-TW" altLang="en-US" sz="1400" dirty="0"/>
          </a:p>
        </p:txBody>
      </p:sp>
      <p:sp>
        <p:nvSpPr>
          <p:cNvPr id="3" name="文字方塊 2"/>
          <p:cNvSpPr txBox="1"/>
          <p:nvPr/>
        </p:nvSpPr>
        <p:spPr>
          <a:xfrm>
            <a:off x="2759827" y="1516234"/>
            <a:ext cx="2031325" cy="646331"/>
          </a:xfrm>
          <a:prstGeom prst="rect">
            <a:avLst/>
          </a:prstGeom>
          <a:noFill/>
        </p:spPr>
        <p:txBody>
          <a:bodyPr wrap="none" rtlCol="0">
            <a:spAutoFit/>
          </a:bodyPr>
          <a:lstStyle/>
          <a:p>
            <a:r>
              <a:rPr lang="zh-TW" altLang="en-US" sz="3600" b="1" dirty="0" smtClean="0">
                <a:solidFill>
                  <a:srgbClr val="C00000"/>
                </a:solidFill>
                <a:latin typeface="Inter"/>
                <a:ea typeface="Inter"/>
                <a:cs typeface="Inter"/>
                <a:sym typeface="Inter"/>
              </a:rPr>
              <a:t>山林安全</a:t>
            </a:r>
            <a:endParaRPr lang="zh-TW" altLang="en-US" sz="3600" b="1" dirty="0">
              <a:solidFill>
                <a:srgbClr val="C00000"/>
              </a:solidFill>
              <a:latin typeface="Inter"/>
              <a:ea typeface="Inter"/>
              <a:cs typeface="Inter"/>
              <a:sym typeface="Inter"/>
            </a:endParaRPr>
          </a:p>
        </p:txBody>
      </p:sp>
      <p:cxnSp>
        <p:nvCxnSpPr>
          <p:cNvPr id="6" name="直線接點 5"/>
          <p:cNvCxnSpPr/>
          <p:nvPr/>
        </p:nvCxnSpPr>
        <p:spPr>
          <a:xfrm>
            <a:off x="1130531" y="2162565"/>
            <a:ext cx="5213063" cy="0"/>
          </a:xfrm>
          <a:prstGeom prst="line">
            <a:avLst/>
          </a:prstGeom>
        </p:spPr>
        <p:style>
          <a:lnRef idx="1">
            <a:schemeClr val="accent1"/>
          </a:lnRef>
          <a:fillRef idx="0">
            <a:schemeClr val="accent1"/>
          </a:fillRef>
          <a:effectRef idx="0">
            <a:schemeClr val="accent1"/>
          </a:effectRef>
          <a:fontRef idx="minor">
            <a:schemeClr val="tx1"/>
          </a:fontRef>
        </p:style>
      </p:cxnSp>
      <p:pic>
        <p:nvPicPr>
          <p:cNvPr id="11" name="圖片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75585" y="4211514"/>
            <a:ext cx="1519775" cy="1519775"/>
          </a:xfrm>
          <a:prstGeom prst="rect">
            <a:avLst/>
          </a:prstGeom>
        </p:spPr>
      </p:pic>
      <p:sp>
        <p:nvSpPr>
          <p:cNvPr id="15" name="Google Shape;1007;p48"/>
          <p:cNvSpPr txBox="1">
            <a:spLocks/>
          </p:cNvSpPr>
          <p:nvPr/>
        </p:nvSpPr>
        <p:spPr>
          <a:xfrm flipH="1">
            <a:off x="7848080" y="4363957"/>
            <a:ext cx="2308608" cy="140682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400"/>
              <a:buFont typeface="Inter"/>
              <a:buNone/>
              <a:defRPr sz="2800" b="1" i="0" u="none" strike="noStrike" cap="none">
                <a:solidFill>
                  <a:schemeClr val="lt1"/>
                </a:solidFill>
                <a:latin typeface="Inter"/>
                <a:ea typeface="Inter"/>
                <a:cs typeface="Inter"/>
                <a:sym typeface="Inter"/>
              </a:defRPr>
            </a:lvl1pPr>
            <a:lvl2pPr marR="0" lvl="1" algn="ctr" rtl="0">
              <a:lnSpc>
                <a:spcPct val="100000"/>
              </a:lnSpc>
              <a:spcBef>
                <a:spcPts val="0"/>
              </a:spcBef>
              <a:spcAft>
                <a:spcPts val="0"/>
              </a:spcAft>
              <a:buClr>
                <a:schemeClr val="lt1"/>
              </a:buClr>
              <a:buSzPts val="2400"/>
              <a:buFont typeface="Prata"/>
              <a:buNone/>
              <a:defRPr sz="3200" b="0" i="0" u="none" strike="noStrike" cap="none">
                <a:solidFill>
                  <a:schemeClr val="lt1"/>
                </a:solidFill>
                <a:latin typeface="Prata"/>
                <a:ea typeface="Prata"/>
                <a:cs typeface="Prata"/>
                <a:sym typeface="Prata"/>
              </a:defRPr>
            </a:lvl2pPr>
            <a:lvl3pPr marR="0" lvl="2" algn="ctr" rtl="0">
              <a:lnSpc>
                <a:spcPct val="100000"/>
              </a:lnSpc>
              <a:spcBef>
                <a:spcPts val="0"/>
              </a:spcBef>
              <a:spcAft>
                <a:spcPts val="0"/>
              </a:spcAft>
              <a:buClr>
                <a:schemeClr val="lt1"/>
              </a:buClr>
              <a:buSzPts val="2400"/>
              <a:buFont typeface="Prata"/>
              <a:buNone/>
              <a:defRPr sz="3200" b="0" i="0" u="none" strike="noStrike" cap="none">
                <a:solidFill>
                  <a:schemeClr val="lt1"/>
                </a:solidFill>
                <a:latin typeface="Prata"/>
                <a:ea typeface="Prata"/>
                <a:cs typeface="Prata"/>
                <a:sym typeface="Prata"/>
              </a:defRPr>
            </a:lvl3pPr>
            <a:lvl4pPr marR="0" lvl="3" algn="ctr" rtl="0">
              <a:lnSpc>
                <a:spcPct val="100000"/>
              </a:lnSpc>
              <a:spcBef>
                <a:spcPts val="0"/>
              </a:spcBef>
              <a:spcAft>
                <a:spcPts val="0"/>
              </a:spcAft>
              <a:buClr>
                <a:schemeClr val="lt1"/>
              </a:buClr>
              <a:buSzPts val="2400"/>
              <a:buFont typeface="Prata"/>
              <a:buNone/>
              <a:defRPr sz="3200" b="0" i="0" u="none" strike="noStrike" cap="none">
                <a:solidFill>
                  <a:schemeClr val="lt1"/>
                </a:solidFill>
                <a:latin typeface="Prata"/>
                <a:ea typeface="Prata"/>
                <a:cs typeface="Prata"/>
                <a:sym typeface="Prata"/>
              </a:defRPr>
            </a:lvl4pPr>
            <a:lvl5pPr marR="0" lvl="4" algn="ctr" rtl="0">
              <a:lnSpc>
                <a:spcPct val="100000"/>
              </a:lnSpc>
              <a:spcBef>
                <a:spcPts val="0"/>
              </a:spcBef>
              <a:spcAft>
                <a:spcPts val="0"/>
              </a:spcAft>
              <a:buClr>
                <a:schemeClr val="lt1"/>
              </a:buClr>
              <a:buSzPts val="2400"/>
              <a:buFont typeface="Prata"/>
              <a:buNone/>
              <a:defRPr sz="3200" b="0" i="0" u="none" strike="noStrike" cap="none">
                <a:solidFill>
                  <a:schemeClr val="lt1"/>
                </a:solidFill>
                <a:latin typeface="Prata"/>
                <a:ea typeface="Prata"/>
                <a:cs typeface="Prata"/>
                <a:sym typeface="Prata"/>
              </a:defRPr>
            </a:lvl5pPr>
            <a:lvl6pPr marR="0" lvl="5" algn="ctr" rtl="0">
              <a:lnSpc>
                <a:spcPct val="100000"/>
              </a:lnSpc>
              <a:spcBef>
                <a:spcPts val="0"/>
              </a:spcBef>
              <a:spcAft>
                <a:spcPts val="0"/>
              </a:spcAft>
              <a:buClr>
                <a:schemeClr val="lt1"/>
              </a:buClr>
              <a:buSzPts val="2400"/>
              <a:buFont typeface="Prata"/>
              <a:buNone/>
              <a:defRPr sz="3200" b="0" i="0" u="none" strike="noStrike" cap="none">
                <a:solidFill>
                  <a:schemeClr val="lt1"/>
                </a:solidFill>
                <a:latin typeface="Prata"/>
                <a:ea typeface="Prata"/>
                <a:cs typeface="Prata"/>
                <a:sym typeface="Prata"/>
              </a:defRPr>
            </a:lvl6pPr>
            <a:lvl7pPr marR="0" lvl="6" algn="ctr" rtl="0">
              <a:lnSpc>
                <a:spcPct val="100000"/>
              </a:lnSpc>
              <a:spcBef>
                <a:spcPts val="0"/>
              </a:spcBef>
              <a:spcAft>
                <a:spcPts val="0"/>
              </a:spcAft>
              <a:buClr>
                <a:schemeClr val="lt1"/>
              </a:buClr>
              <a:buSzPts val="2400"/>
              <a:buFont typeface="Prata"/>
              <a:buNone/>
              <a:defRPr sz="3200" b="0" i="0" u="none" strike="noStrike" cap="none">
                <a:solidFill>
                  <a:schemeClr val="lt1"/>
                </a:solidFill>
                <a:latin typeface="Prata"/>
                <a:ea typeface="Prata"/>
                <a:cs typeface="Prata"/>
                <a:sym typeface="Prata"/>
              </a:defRPr>
            </a:lvl7pPr>
            <a:lvl8pPr marR="0" lvl="7" algn="ctr" rtl="0">
              <a:lnSpc>
                <a:spcPct val="100000"/>
              </a:lnSpc>
              <a:spcBef>
                <a:spcPts val="0"/>
              </a:spcBef>
              <a:spcAft>
                <a:spcPts val="0"/>
              </a:spcAft>
              <a:buClr>
                <a:schemeClr val="lt1"/>
              </a:buClr>
              <a:buSzPts val="2400"/>
              <a:buFont typeface="Prata"/>
              <a:buNone/>
              <a:defRPr sz="3200" b="0" i="0" u="none" strike="noStrike" cap="none">
                <a:solidFill>
                  <a:schemeClr val="lt1"/>
                </a:solidFill>
                <a:latin typeface="Prata"/>
                <a:ea typeface="Prata"/>
                <a:cs typeface="Prata"/>
                <a:sym typeface="Prata"/>
              </a:defRPr>
            </a:lvl8pPr>
            <a:lvl9pPr marR="0" lvl="8" algn="ctr" rtl="0">
              <a:lnSpc>
                <a:spcPct val="100000"/>
              </a:lnSpc>
              <a:spcBef>
                <a:spcPts val="0"/>
              </a:spcBef>
              <a:spcAft>
                <a:spcPts val="0"/>
              </a:spcAft>
              <a:buClr>
                <a:schemeClr val="lt1"/>
              </a:buClr>
              <a:buSzPts val="2400"/>
              <a:buFont typeface="Prata"/>
              <a:buNone/>
              <a:defRPr sz="3200" b="0" i="0" u="none" strike="noStrike" cap="none">
                <a:solidFill>
                  <a:schemeClr val="lt1"/>
                </a:solidFill>
                <a:latin typeface="Prata"/>
                <a:ea typeface="Prata"/>
                <a:cs typeface="Prata"/>
                <a:sym typeface="Prata"/>
              </a:defRPr>
            </a:lvl9pPr>
          </a:lstStyle>
          <a:p>
            <a:pPr algn="r"/>
            <a:r>
              <a:rPr lang="en-US" sz="5400" kern="0" dirty="0" smtClean="0">
                <a:solidFill>
                  <a:schemeClr val="lt2"/>
                </a:solidFill>
              </a:rPr>
              <a:t>GIRL SAFE</a:t>
            </a:r>
            <a:endParaRPr lang="en-US" sz="5400" kern="0" dirty="0">
              <a:solidFill>
                <a:schemeClr val="lt2"/>
              </a:solidFill>
            </a:endParaRPr>
          </a:p>
        </p:txBody>
      </p:sp>
    </p:spTree>
    <p:extLst>
      <p:ext uri="{BB962C8B-B14F-4D97-AF65-F5344CB8AC3E}">
        <p14:creationId xmlns:p14="http://schemas.microsoft.com/office/powerpoint/2010/main" val="23721529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sp>
        <p:nvSpPr>
          <p:cNvPr id="738" name="Google Shape;738;p43"/>
          <p:cNvSpPr txBox="1">
            <a:spLocks noGrp="1"/>
          </p:cNvSpPr>
          <p:nvPr>
            <p:ph type="title"/>
          </p:nvPr>
        </p:nvSpPr>
        <p:spPr>
          <a:xfrm>
            <a:off x="1401541" y="795604"/>
            <a:ext cx="10790459" cy="766800"/>
          </a:xfrm>
          <a:prstGeom prst="rect">
            <a:avLst/>
          </a:prstGeom>
        </p:spPr>
        <p:txBody>
          <a:bodyPr spcFirstLastPara="1" wrap="square" lIns="121900" tIns="121900" rIns="121900" bIns="121900" anchor="t" anchorCtr="0">
            <a:noAutofit/>
          </a:bodyPr>
          <a:lstStyle/>
          <a:p>
            <a:r>
              <a:rPr lang="zh-TW" altLang="en-US" sz="3600" dirty="0">
                <a:solidFill>
                  <a:schemeClr val="lt2"/>
                </a:solidFill>
              </a:rPr>
              <a:t>性別</a:t>
            </a:r>
            <a:r>
              <a:rPr lang="zh-TW" altLang="zh-TW" sz="3600" dirty="0" smtClean="0">
                <a:solidFill>
                  <a:schemeClr val="lt2"/>
                </a:solidFill>
              </a:rPr>
              <a:t>友善</a:t>
            </a:r>
            <a:r>
              <a:rPr lang="zh-TW" altLang="zh-TW" sz="3600" dirty="0">
                <a:solidFill>
                  <a:schemeClr val="lt2"/>
                </a:solidFill>
              </a:rPr>
              <a:t>設施</a:t>
            </a:r>
            <a:endParaRPr sz="3600" dirty="0">
              <a:solidFill>
                <a:schemeClr val="lt2"/>
              </a:solidFill>
            </a:endParaRPr>
          </a:p>
        </p:txBody>
      </p:sp>
      <p:sp>
        <p:nvSpPr>
          <p:cNvPr id="739" name="Google Shape;739;p43"/>
          <p:cNvSpPr txBox="1">
            <a:spLocks noGrp="1"/>
          </p:cNvSpPr>
          <p:nvPr>
            <p:ph type="body" idx="1"/>
          </p:nvPr>
        </p:nvSpPr>
        <p:spPr>
          <a:xfrm>
            <a:off x="969167" y="1715056"/>
            <a:ext cx="8977266" cy="3715200"/>
          </a:xfrm>
          <a:prstGeom prst="rect">
            <a:avLst/>
          </a:prstGeom>
        </p:spPr>
        <p:txBody>
          <a:bodyPr spcFirstLastPara="1" wrap="square" lIns="121900" tIns="121900" rIns="121900" bIns="121900" anchor="t" anchorCtr="0">
            <a:noAutofit/>
          </a:bodyPr>
          <a:lstStyle/>
          <a:p>
            <a:pPr marL="203195" indent="0">
              <a:buNone/>
            </a:pPr>
            <a:r>
              <a:rPr lang="zh-TW" altLang="zh-TW" sz="3200" dirty="0">
                <a:latin typeface="微軟正黑體" panose="020B0604030504040204" pitchFamily="34" charset="-120"/>
                <a:ea typeface="微軟正黑體" panose="020B0604030504040204" pitchFamily="34" charset="-120"/>
              </a:rPr>
              <a:t>提供友善步道設施以提高自由行登山比例，如</a:t>
            </a:r>
            <a:r>
              <a:rPr lang="zh-TW" altLang="zh-TW" sz="3200" dirty="0">
                <a:solidFill>
                  <a:srgbClr val="002060"/>
                </a:solidFill>
                <a:latin typeface="微軟正黑體" panose="020B0604030504040204" pitchFamily="34" charset="-120"/>
                <a:ea typeface="微軟正黑體" panose="020B0604030504040204" pitchFamily="34" charset="-120"/>
              </a:rPr>
              <a:t>增設週邊據點性別友善廁所、孕婦幼及親子專用停車格</a:t>
            </a:r>
            <a:r>
              <a:rPr lang="zh-TW" altLang="zh-TW" sz="3200" dirty="0">
                <a:latin typeface="微軟正黑體" panose="020B0604030504040204" pitchFamily="34" charset="-120"/>
                <a:ea typeface="微軟正黑體" panose="020B0604030504040204" pitchFamily="34" charset="-120"/>
              </a:rPr>
              <a:t>，提供足夠空間及所需設備，增加女性登山活動參與度</a:t>
            </a:r>
            <a:r>
              <a:rPr lang="zh-TW" altLang="zh-TW" sz="3200" dirty="0" smtClean="0">
                <a:latin typeface="微軟正黑體" panose="020B0604030504040204" pitchFamily="34" charset="-120"/>
                <a:ea typeface="微軟正黑體" panose="020B0604030504040204" pitchFamily="34" charset="-120"/>
              </a:rPr>
              <a:t>。</a:t>
            </a:r>
            <a:endParaRPr lang="zh-TW" altLang="zh-TW" sz="3200" dirty="0">
              <a:latin typeface="微軟正黑體" panose="020B0604030504040204" pitchFamily="34" charset="-120"/>
              <a:ea typeface="微軟正黑體" panose="020B0604030504040204" pitchFamily="34" charset="-120"/>
            </a:endParaRPr>
          </a:p>
        </p:txBody>
      </p:sp>
      <p:sp>
        <p:nvSpPr>
          <p:cNvPr id="843" name="Google Shape;843;p43"/>
          <p:cNvSpPr/>
          <p:nvPr/>
        </p:nvSpPr>
        <p:spPr>
          <a:xfrm>
            <a:off x="949920" y="6132579"/>
            <a:ext cx="10253584" cy="48"/>
          </a:xfrm>
          <a:custGeom>
            <a:avLst/>
            <a:gdLst/>
            <a:ahLst/>
            <a:cxnLst/>
            <a:rect l="l" t="t" r="r" b="b"/>
            <a:pathLst>
              <a:path w="111158" h="1" fill="none" extrusionOk="0">
                <a:moveTo>
                  <a:pt x="111157" y="1"/>
                </a:moveTo>
                <a:lnTo>
                  <a:pt x="0" y="1"/>
                </a:lnTo>
              </a:path>
            </a:pathLst>
          </a:custGeom>
          <a:solidFill>
            <a:schemeClr val="accent2"/>
          </a:solidFill>
          <a:ln w="10650" cap="flat" cmpd="sng">
            <a:solidFill>
              <a:srgbClr val="55382E"/>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FFFFFF"/>
              </a:solidFill>
              <a:effectLst/>
              <a:uLnTx/>
              <a:uFillTx/>
              <a:latin typeface="Arial"/>
              <a:ea typeface="+mn-ea"/>
              <a:cs typeface="+mn-cs"/>
            </a:endParaRPr>
          </a:p>
        </p:txBody>
      </p:sp>
      <p:pic>
        <p:nvPicPr>
          <p:cNvPr id="5" name="圖片 4">
            <a:extLst>
              <a:ext uri="{FF2B5EF4-FFF2-40B4-BE49-F238E27FC236}">
                <a16:creationId xmlns:a16="http://schemas.microsoft.com/office/drawing/2014/main" id="{7636D6EA-92EE-F043-9A6A-B729330C3410}"/>
              </a:ext>
            </a:extLst>
          </p:cNvPr>
          <p:cNvPicPr>
            <a:picLocks noChangeAspect="1"/>
          </p:cNvPicPr>
          <p:nvPr/>
        </p:nvPicPr>
        <p:blipFill>
          <a:blip r:embed="rId3"/>
          <a:stretch>
            <a:fillRect/>
          </a:stretch>
        </p:blipFill>
        <p:spPr>
          <a:xfrm>
            <a:off x="9161063" y="3784834"/>
            <a:ext cx="2042441" cy="2042441"/>
          </a:xfrm>
          <a:prstGeom prst="rect">
            <a:avLst/>
          </a:prstGeom>
        </p:spPr>
      </p:pic>
      <p:pic>
        <p:nvPicPr>
          <p:cNvPr id="32" name="圖片 3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76711" y="3754025"/>
            <a:ext cx="2764956" cy="2073250"/>
          </a:xfrm>
          <a:prstGeom prst="rect">
            <a:avLst/>
          </a:prstGeom>
        </p:spPr>
      </p:pic>
      <p:sp>
        <p:nvSpPr>
          <p:cNvPr id="2" name="文字方塊 1"/>
          <p:cNvSpPr txBox="1"/>
          <p:nvPr/>
        </p:nvSpPr>
        <p:spPr>
          <a:xfrm>
            <a:off x="3707476" y="4467484"/>
            <a:ext cx="2714601" cy="707886"/>
          </a:xfrm>
          <a:prstGeom prst="rect">
            <a:avLst/>
          </a:prstGeom>
          <a:solidFill>
            <a:schemeClr val="accent1">
              <a:lumMod val="20000"/>
              <a:lumOff val="80000"/>
            </a:schemeClr>
          </a:solidFill>
          <a:ln w="28575">
            <a:solidFill>
              <a:schemeClr val="tx2">
                <a:lumMod val="75000"/>
              </a:schemeClr>
            </a:solidFill>
          </a:ln>
        </p:spPr>
        <p:txBody>
          <a:bodyPr wrap="square" rtlCol="0">
            <a:spAutoFit/>
          </a:bodyPr>
          <a:lstStyle/>
          <a:p>
            <a:pPr marL="342900" indent="-342900">
              <a:buFont typeface="Wingdings" panose="05000000000000000000" pitchFamily="2" charset="2"/>
              <a:buChar char="ü"/>
            </a:pPr>
            <a:r>
              <a:rPr lang="zh-TW" altLang="en-US" sz="2000" dirty="0" smtClean="0">
                <a:solidFill>
                  <a:srgbClr val="C00000"/>
                </a:solidFill>
                <a:latin typeface="微軟正黑體" panose="020B0604030504040204" pitchFamily="34" charset="-120"/>
                <a:ea typeface="微軟正黑體" panose="020B0604030504040204" pitchFamily="34" charset="-120"/>
              </a:rPr>
              <a:t>增設猴硐遊客中心</a:t>
            </a:r>
            <a:r>
              <a:rPr lang="zh-TW" altLang="en-US" sz="2000" dirty="0">
                <a:solidFill>
                  <a:srgbClr val="C00000"/>
                </a:solidFill>
                <a:latin typeface="微軟正黑體" panose="020B0604030504040204" pitchFamily="34" charset="-120"/>
                <a:ea typeface="微軟正黑體" panose="020B0604030504040204" pitchFamily="34" charset="-120"/>
              </a:rPr>
              <a:t>「</a:t>
            </a:r>
            <a:r>
              <a:rPr lang="zh-TW" altLang="en-US" sz="2000" dirty="0" smtClean="0">
                <a:solidFill>
                  <a:srgbClr val="C00000"/>
                </a:solidFill>
                <a:latin typeface="微軟正黑體" panose="020B0604030504040204" pitchFamily="34" charset="-120"/>
                <a:ea typeface="微軟正黑體" panose="020B0604030504040204" pitchFamily="34" charset="-120"/>
              </a:rPr>
              <a:t>性別友善廁所」</a:t>
            </a:r>
            <a:endParaRPr lang="zh-TW" altLang="en-US" sz="2000" dirty="0">
              <a:solidFill>
                <a:srgbClr val="C00000"/>
              </a:solidFill>
              <a:latin typeface="微軟正黑體" panose="020B0604030504040204" pitchFamily="34" charset="-120"/>
              <a:ea typeface="微軟正黑體" panose="020B0604030504040204" pitchFamily="34" charset="-120"/>
            </a:endParaRPr>
          </a:p>
        </p:txBody>
      </p:sp>
      <p:sp>
        <p:nvSpPr>
          <p:cNvPr id="8" name="橢圓 7"/>
          <p:cNvSpPr/>
          <p:nvPr/>
        </p:nvSpPr>
        <p:spPr>
          <a:xfrm>
            <a:off x="11114118" y="5993477"/>
            <a:ext cx="548640" cy="439719"/>
          </a:xfrm>
          <a:prstGeom prst="ellipse">
            <a:avLst/>
          </a:prstGeom>
          <a:noFill/>
          <a:ln>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dirty="0" smtClean="0"/>
              <a:t>21</a:t>
            </a:r>
            <a:endParaRPr lang="zh-TW" altLang="en-US" sz="1400" dirty="0"/>
          </a:p>
        </p:txBody>
      </p:sp>
    </p:spTree>
    <p:extLst>
      <p:ext uri="{BB962C8B-B14F-4D97-AF65-F5344CB8AC3E}">
        <p14:creationId xmlns:p14="http://schemas.microsoft.com/office/powerpoint/2010/main" val="32499349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sp>
        <p:nvSpPr>
          <p:cNvPr id="739" name="Google Shape;739;p43"/>
          <p:cNvSpPr txBox="1">
            <a:spLocks noGrp="1"/>
          </p:cNvSpPr>
          <p:nvPr>
            <p:ph type="body" idx="1"/>
          </p:nvPr>
        </p:nvSpPr>
        <p:spPr>
          <a:xfrm>
            <a:off x="4971010" y="2278277"/>
            <a:ext cx="5951913" cy="3715200"/>
          </a:xfrm>
          <a:prstGeom prst="rect">
            <a:avLst/>
          </a:prstGeom>
        </p:spPr>
        <p:txBody>
          <a:bodyPr spcFirstLastPara="1" wrap="square" lIns="121900" tIns="121900" rIns="121900" bIns="121900" anchor="t" anchorCtr="0">
            <a:noAutofit/>
          </a:bodyPr>
          <a:lstStyle/>
          <a:p>
            <a:pPr marL="203195" indent="0">
              <a:buNone/>
            </a:pPr>
            <a:r>
              <a:rPr lang="zh-TW" altLang="en-US" sz="3200" dirty="0" smtClean="0">
                <a:solidFill>
                  <a:srgbClr val="002060"/>
                </a:solidFill>
                <a:latin typeface="微軟正黑體" panose="020B0604030504040204" pitchFamily="34" charset="-120"/>
                <a:ea typeface="微軟正黑體" panose="020B0604030504040204" pitchFamily="34" charset="-120"/>
              </a:rPr>
              <a:t>登山</a:t>
            </a:r>
            <a:r>
              <a:rPr lang="zh-TW" altLang="en-US" sz="3200" dirty="0">
                <a:solidFill>
                  <a:srgbClr val="002060"/>
                </a:solidFill>
                <a:latin typeface="微軟正黑體" panose="020B0604030504040204" pitchFamily="34" charset="-120"/>
                <a:ea typeface="微軟正黑體" panose="020B0604030504040204" pitchFamily="34" charset="-120"/>
              </a:rPr>
              <a:t>旅遊遊程活動</a:t>
            </a:r>
            <a:r>
              <a:rPr lang="zh-TW" altLang="zh-TW" sz="3200" dirty="0" smtClean="0">
                <a:latin typeface="微軟正黑體" panose="020B0604030504040204" pitchFamily="34" charset="-120"/>
                <a:ea typeface="微軟正黑體" panose="020B0604030504040204" pitchFamily="34" charset="-120"/>
              </a:rPr>
              <a:t>當日</a:t>
            </a:r>
            <a:r>
              <a:rPr lang="zh-TW" altLang="zh-TW" sz="3600" dirty="0">
                <a:solidFill>
                  <a:srgbClr val="C00000"/>
                </a:solidFill>
                <a:latin typeface="微軟正黑體" panose="020B0604030504040204" pitchFamily="34" charset="-120"/>
                <a:ea typeface="微軟正黑體" panose="020B0604030504040204" pitchFamily="34" charset="-120"/>
              </a:rPr>
              <a:t>發放問卷</a:t>
            </a:r>
            <a:r>
              <a:rPr lang="zh-TW" altLang="zh-TW" sz="3200" dirty="0">
                <a:latin typeface="微軟正黑體" panose="020B0604030504040204" pitchFamily="34" charset="-120"/>
                <a:ea typeface="微軟正黑體" panose="020B0604030504040204" pitchFamily="34" charset="-120"/>
              </a:rPr>
              <a:t>予參加民眾，</a:t>
            </a:r>
            <a:r>
              <a:rPr lang="zh-TW" altLang="zh-TW" sz="3200" dirty="0" smtClean="0">
                <a:latin typeface="微軟正黑體" panose="020B0604030504040204" pitchFamily="34" charset="-120"/>
                <a:ea typeface="微軟正黑體" panose="020B0604030504040204" pitchFamily="34" charset="-120"/>
              </a:rPr>
              <a:t>了解</a:t>
            </a:r>
            <a:r>
              <a:rPr lang="zh-TW" altLang="en-US" sz="3200" dirty="0" smtClean="0">
                <a:latin typeface="微軟正黑體" panose="020B0604030504040204" pitchFamily="34" charset="-120"/>
                <a:ea typeface="微軟正黑體" panose="020B0604030504040204" pitchFamily="34" charset="-120"/>
              </a:rPr>
              <a:t>女性需求</a:t>
            </a:r>
            <a:r>
              <a:rPr lang="zh-TW" altLang="en-US" sz="3200" dirty="0" smtClean="0">
                <a:latin typeface="微軟正黑體" panose="020B0604030504040204" pitchFamily="34" charset="-120"/>
                <a:ea typeface="微軟正黑體" panose="020B0604030504040204" pitchFamily="34" charset="-120"/>
              </a:rPr>
              <a:t>，參加</a:t>
            </a:r>
            <a:r>
              <a:rPr lang="zh-TW" altLang="en-US" sz="3200" dirty="0">
                <a:latin typeface="微軟正黑體" panose="020B0604030504040204" pitchFamily="34" charset="-120"/>
                <a:ea typeface="微軟正黑體" panose="020B0604030504040204" pitchFamily="34" charset="-120"/>
              </a:rPr>
              <a:t>遊程</a:t>
            </a:r>
            <a:r>
              <a:rPr lang="zh-TW" altLang="en-US" sz="3200" dirty="0" smtClean="0">
                <a:latin typeface="微軟正黑體" panose="020B0604030504040204" pitchFamily="34" charset="-120"/>
                <a:ea typeface="微軟正黑體" panose="020B0604030504040204" pitchFamily="34" charset="-120"/>
              </a:rPr>
              <a:t>及自行</a:t>
            </a:r>
            <a:r>
              <a:rPr lang="zh-TW" altLang="en-US" sz="3200" dirty="0">
                <a:latin typeface="微軟正黑體" panose="020B0604030504040204" pitchFamily="34" charset="-120"/>
                <a:ea typeface="微軟正黑體" panose="020B0604030504040204" pitchFamily="34" charset="-120"/>
              </a:rPr>
              <a:t>結伴</a:t>
            </a:r>
            <a:r>
              <a:rPr lang="zh-TW" altLang="en-US" sz="3200" dirty="0" smtClean="0">
                <a:latin typeface="微軟正黑體" panose="020B0604030504040204" pitchFamily="34" charset="-120"/>
                <a:ea typeface="微軟正黑體" panose="020B0604030504040204" pitchFamily="34" charset="-120"/>
              </a:rPr>
              <a:t>前往</a:t>
            </a:r>
            <a:r>
              <a:rPr lang="zh-TW" altLang="zh-TW" sz="3200" dirty="0" smtClean="0">
                <a:latin typeface="微軟正黑體" panose="020B0604030504040204" pitchFamily="34" charset="-120"/>
                <a:ea typeface="微軟正黑體" panose="020B0604030504040204" pitchFamily="34" charset="-120"/>
              </a:rPr>
              <a:t>登山</a:t>
            </a:r>
            <a:r>
              <a:rPr lang="zh-TW" altLang="zh-TW" sz="3200" dirty="0">
                <a:latin typeface="微軟正黑體" panose="020B0604030504040204" pitchFamily="34" charset="-120"/>
                <a:ea typeface="微軟正黑體" panose="020B0604030504040204" pitchFamily="34" charset="-120"/>
              </a:rPr>
              <a:t>活動</a:t>
            </a:r>
            <a:r>
              <a:rPr lang="zh-TW" altLang="zh-TW" sz="3200" dirty="0" smtClean="0">
                <a:latin typeface="微軟正黑體" panose="020B0604030504040204" pitchFamily="34" charset="-120"/>
                <a:ea typeface="微軟正黑體" panose="020B0604030504040204" pitchFamily="34" charset="-120"/>
              </a:rPr>
              <a:t>之</a:t>
            </a:r>
            <a:r>
              <a:rPr lang="zh-TW" altLang="en-US" sz="3200" dirty="0" smtClean="0">
                <a:latin typeface="微軟正黑體" panose="020B0604030504040204" pitchFamily="34" charset="-120"/>
                <a:ea typeface="微軟正黑體" panose="020B0604030504040204" pitchFamily="34" charset="-120"/>
              </a:rPr>
              <a:t>意願</a:t>
            </a:r>
            <a:r>
              <a:rPr lang="zh-TW" altLang="zh-TW" sz="3200" dirty="0" smtClean="0">
                <a:latin typeface="微軟正黑體" panose="020B0604030504040204" pitchFamily="34" charset="-120"/>
                <a:ea typeface="微軟正黑體" panose="020B0604030504040204" pitchFamily="34" charset="-120"/>
              </a:rPr>
              <a:t>。</a:t>
            </a:r>
            <a:endParaRPr lang="zh-TW" altLang="zh-TW" sz="3200" dirty="0">
              <a:latin typeface="微軟正黑體" panose="020B0604030504040204" pitchFamily="34" charset="-120"/>
              <a:ea typeface="微軟正黑體" panose="020B0604030504040204" pitchFamily="34" charset="-120"/>
            </a:endParaRPr>
          </a:p>
        </p:txBody>
      </p:sp>
      <p:sp>
        <p:nvSpPr>
          <p:cNvPr id="843" name="Google Shape;843;p43"/>
          <p:cNvSpPr/>
          <p:nvPr/>
        </p:nvSpPr>
        <p:spPr>
          <a:xfrm>
            <a:off x="949920" y="6132579"/>
            <a:ext cx="10253584" cy="48"/>
          </a:xfrm>
          <a:custGeom>
            <a:avLst/>
            <a:gdLst/>
            <a:ahLst/>
            <a:cxnLst/>
            <a:rect l="l" t="t" r="r" b="b"/>
            <a:pathLst>
              <a:path w="111158" h="1" fill="none" extrusionOk="0">
                <a:moveTo>
                  <a:pt x="111157" y="1"/>
                </a:moveTo>
                <a:lnTo>
                  <a:pt x="0" y="1"/>
                </a:lnTo>
              </a:path>
            </a:pathLst>
          </a:custGeom>
          <a:solidFill>
            <a:schemeClr val="accent2"/>
          </a:solidFill>
          <a:ln w="10650" cap="flat" cmpd="sng">
            <a:solidFill>
              <a:srgbClr val="55382E"/>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FFFFFF"/>
              </a:solidFill>
              <a:effectLst/>
              <a:uLnTx/>
              <a:uFillTx/>
              <a:latin typeface="Arial"/>
              <a:ea typeface="+mn-ea"/>
              <a:cs typeface="+mn-cs"/>
            </a:endParaRPr>
          </a:p>
        </p:txBody>
      </p:sp>
      <p:sp>
        <p:nvSpPr>
          <p:cNvPr id="6" name="Google Shape;738;p43"/>
          <p:cNvSpPr txBox="1">
            <a:spLocks noGrp="1"/>
          </p:cNvSpPr>
          <p:nvPr>
            <p:ph type="title"/>
          </p:nvPr>
        </p:nvSpPr>
        <p:spPr>
          <a:xfrm>
            <a:off x="6519448" y="1074346"/>
            <a:ext cx="10790459" cy="766800"/>
          </a:xfrm>
          <a:prstGeom prst="rect">
            <a:avLst/>
          </a:prstGeom>
        </p:spPr>
        <p:txBody>
          <a:bodyPr spcFirstLastPara="1" wrap="square" lIns="121900" tIns="121900" rIns="121900" bIns="121900" anchor="t" anchorCtr="0">
            <a:noAutofit/>
          </a:bodyPr>
          <a:lstStyle/>
          <a:p>
            <a:r>
              <a:rPr lang="zh-TW" altLang="en-US" sz="3600" dirty="0" smtClean="0">
                <a:solidFill>
                  <a:schemeClr val="lt2"/>
                </a:solidFill>
              </a:rPr>
              <a:t>女性意見回饋</a:t>
            </a:r>
            <a:endParaRPr sz="3600" dirty="0">
              <a:solidFill>
                <a:schemeClr val="lt2"/>
              </a:solidFill>
            </a:endParaRPr>
          </a:p>
        </p:txBody>
      </p:sp>
      <p:sp>
        <p:nvSpPr>
          <p:cNvPr id="8" name="橢圓 7"/>
          <p:cNvSpPr/>
          <p:nvPr/>
        </p:nvSpPr>
        <p:spPr>
          <a:xfrm>
            <a:off x="11114118" y="5993477"/>
            <a:ext cx="548640" cy="439719"/>
          </a:xfrm>
          <a:prstGeom prst="ellipse">
            <a:avLst/>
          </a:prstGeom>
          <a:noFill/>
          <a:ln>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dirty="0" smtClean="0"/>
              <a:t>22</a:t>
            </a:r>
            <a:endParaRPr lang="zh-TW" altLang="en-US" sz="1400" dirty="0"/>
          </a:p>
        </p:txBody>
      </p:sp>
      <p:pic>
        <p:nvPicPr>
          <p:cNvPr id="3" name="圖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3649" y="1889187"/>
            <a:ext cx="3396798" cy="3396798"/>
          </a:xfrm>
          <a:prstGeom prst="rect">
            <a:avLst/>
          </a:prstGeom>
        </p:spPr>
      </p:pic>
      <p:cxnSp>
        <p:nvCxnSpPr>
          <p:cNvPr id="5" name="直線接點 4"/>
          <p:cNvCxnSpPr/>
          <p:nvPr/>
        </p:nvCxnSpPr>
        <p:spPr>
          <a:xfrm flipV="1">
            <a:off x="5569527" y="2028289"/>
            <a:ext cx="5161016" cy="3326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854126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sp>
        <p:nvSpPr>
          <p:cNvPr id="739" name="Google Shape;739;p43"/>
          <p:cNvSpPr txBox="1">
            <a:spLocks noGrp="1"/>
          </p:cNvSpPr>
          <p:nvPr>
            <p:ph type="body" idx="1"/>
          </p:nvPr>
        </p:nvSpPr>
        <p:spPr>
          <a:xfrm>
            <a:off x="949920" y="1561185"/>
            <a:ext cx="9637257" cy="3715200"/>
          </a:xfrm>
          <a:prstGeom prst="rect">
            <a:avLst/>
          </a:prstGeom>
        </p:spPr>
        <p:txBody>
          <a:bodyPr spcFirstLastPara="1" wrap="square" lIns="121900" tIns="121900" rIns="121900" bIns="121900" anchor="t" anchorCtr="0">
            <a:noAutofit/>
          </a:bodyPr>
          <a:lstStyle/>
          <a:p>
            <a:r>
              <a:rPr lang="zh-TW" altLang="zh-TW" sz="3200" dirty="0" smtClean="0">
                <a:latin typeface="微軟正黑體" panose="020B0604030504040204" pitchFamily="34" charset="-120"/>
                <a:ea typeface="微軟正黑體" panose="020B0604030504040204" pitchFamily="34" charset="-120"/>
              </a:rPr>
              <a:t>未來預計在</a:t>
            </a:r>
            <a:r>
              <a:rPr lang="zh-TW" altLang="zh-TW" sz="3600" dirty="0">
                <a:solidFill>
                  <a:srgbClr val="002060"/>
                </a:solidFill>
                <a:latin typeface="微軟正黑體" panose="020B0604030504040204" pitchFamily="34" charset="-120"/>
                <a:ea typeface="微軟正黑體" panose="020B0604030504040204" pitchFamily="34" charset="-120"/>
              </a:rPr>
              <a:t>新北市觀光旅遊網</a:t>
            </a:r>
            <a:r>
              <a:rPr lang="zh-TW" altLang="zh-TW" sz="3200" dirty="0" smtClean="0">
                <a:latin typeface="微軟正黑體" panose="020B0604030504040204" pitchFamily="34" charset="-120"/>
                <a:ea typeface="微軟正黑體" panose="020B0604030504040204" pitchFamily="34" charset="-120"/>
              </a:rPr>
              <a:t>建置</a:t>
            </a:r>
            <a:r>
              <a:rPr lang="zh-TW" altLang="zh-TW" sz="3600" dirty="0">
                <a:solidFill>
                  <a:srgbClr val="002060"/>
                </a:solidFill>
                <a:latin typeface="微軟正黑體" panose="020B0604030504040204" pitchFamily="34" charset="-120"/>
                <a:ea typeface="微軟正黑體" panose="020B0604030504040204" pitchFamily="34" charset="-120"/>
              </a:rPr>
              <a:t>可通訊告示牌專區</a:t>
            </a:r>
            <a:r>
              <a:rPr lang="zh-TW" altLang="zh-TW" sz="3200" dirty="0" smtClean="0">
                <a:latin typeface="微軟正黑體" panose="020B0604030504040204" pitchFamily="34" charset="-120"/>
                <a:ea typeface="微軟正黑體" panose="020B0604030504040204" pitchFamily="34" charset="-120"/>
              </a:rPr>
              <a:t>，將通訊牌地點</a:t>
            </a:r>
            <a:r>
              <a:rPr lang="zh-TW" altLang="en-US" sz="3200" dirty="0" smtClean="0">
                <a:latin typeface="微軟正黑體" panose="020B0604030504040204" pitchFamily="34" charset="-120"/>
                <a:ea typeface="微軟正黑體" panose="020B0604030504040204" pitchFamily="34" charset="-120"/>
              </a:rPr>
              <a:t>、</a:t>
            </a:r>
            <a:r>
              <a:rPr lang="zh-TW" altLang="zh-TW" sz="3200" dirty="0" smtClean="0">
                <a:latin typeface="微軟正黑體" panose="020B0604030504040204" pitchFamily="34" charset="-120"/>
                <a:ea typeface="微軟正黑體" panose="020B0604030504040204" pitchFamily="34" charset="-120"/>
              </a:rPr>
              <a:t>設置路線放置官方網站，方便民眾查詢</a:t>
            </a:r>
            <a:r>
              <a:rPr lang="zh-TW" altLang="en-US" sz="3200" dirty="0" smtClean="0">
                <a:latin typeface="微軟正黑體" panose="020B0604030504040204" pitchFamily="34" charset="-120"/>
                <a:ea typeface="微軟正黑體" panose="020B0604030504040204" pitchFamily="34" charset="-120"/>
              </a:rPr>
              <a:t>。</a:t>
            </a:r>
            <a:endParaRPr lang="en-US" altLang="zh-TW" sz="3200" dirty="0">
              <a:latin typeface="微軟正黑體" panose="020B0604030504040204" pitchFamily="34" charset="-120"/>
              <a:ea typeface="微軟正黑體" panose="020B0604030504040204" pitchFamily="34" charset="-120"/>
            </a:endParaRPr>
          </a:p>
        </p:txBody>
      </p:sp>
      <p:sp>
        <p:nvSpPr>
          <p:cNvPr id="843" name="Google Shape;843;p43"/>
          <p:cNvSpPr/>
          <p:nvPr/>
        </p:nvSpPr>
        <p:spPr>
          <a:xfrm>
            <a:off x="949920" y="6132579"/>
            <a:ext cx="10253584" cy="48"/>
          </a:xfrm>
          <a:custGeom>
            <a:avLst/>
            <a:gdLst/>
            <a:ahLst/>
            <a:cxnLst/>
            <a:rect l="l" t="t" r="r" b="b"/>
            <a:pathLst>
              <a:path w="111158" h="1" fill="none" extrusionOk="0">
                <a:moveTo>
                  <a:pt x="111157" y="1"/>
                </a:moveTo>
                <a:lnTo>
                  <a:pt x="0" y="1"/>
                </a:lnTo>
              </a:path>
            </a:pathLst>
          </a:custGeom>
          <a:solidFill>
            <a:schemeClr val="accent2"/>
          </a:solidFill>
          <a:ln w="10650" cap="flat" cmpd="sng">
            <a:solidFill>
              <a:srgbClr val="55382E"/>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FFFFFF"/>
              </a:solidFill>
              <a:effectLst/>
              <a:uLnTx/>
              <a:uFillTx/>
              <a:latin typeface="Arial"/>
              <a:ea typeface="+mn-ea"/>
              <a:cs typeface="+mn-cs"/>
            </a:endParaRPr>
          </a:p>
        </p:txBody>
      </p:sp>
      <p:pic>
        <p:nvPicPr>
          <p:cNvPr id="2" name="圖片 1"/>
          <p:cNvPicPr>
            <a:picLocks noChangeAspect="1"/>
          </p:cNvPicPr>
          <p:nvPr/>
        </p:nvPicPr>
        <p:blipFill>
          <a:blip r:embed="rId3"/>
          <a:stretch>
            <a:fillRect/>
          </a:stretch>
        </p:blipFill>
        <p:spPr>
          <a:xfrm>
            <a:off x="5365171" y="2979156"/>
            <a:ext cx="6281411" cy="2884355"/>
          </a:xfrm>
          <a:prstGeom prst="rect">
            <a:avLst/>
          </a:prstGeom>
        </p:spPr>
      </p:pic>
      <p:sp>
        <p:nvSpPr>
          <p:cNvPr id="3" name="標題 2"/>
          <p:cNvSpPr>
            <a:spLocks noGrp="1"/>
          </p:cNvSpPr>
          <p:nvPr>
            <p:ph type="title"/>
          </p:nvPr>
        </p:nvSpPr>
        <p:spPr/>
        <p:txBody>
          <a:bodyPr/>
          <a:lstStyle/>
          <a:p>
            <a:endParaRPr lang="zh-TW" altLang="en-US"/>
          </a:p>
        </p:txBody>
      </p:sp>
      <p:sp>
        <p:nvSpPr>
          <p:cNvPr id="6" name="橢圓 5"/>
          <p:cNvSpPr/>
          <p:nvPr/>
        </p:nvSpPr>
        <p:spPr>
          <a:xfrm>
            <a:off x="11114118" y="5993477"/>
            <a:ext cx="548640" cy="439719"/>
          </a:xfrm>
          <a:prstGeom prst="ellipse">
            <a:avLst/>
          </a:prstGeom>
          <a:noFill/>
          <a:ln>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dirty="0" smtClean="0"/>
              <a:t>23</a:t>
            </a:r>
            <a:endParaRPr lang="zh-TW" altLang="en-US" sz="1400" dirty="0"/>
          </a:p>
        </p:txBody>
      </p:sp>
    </p:spTree>
    <p:extLst>
      <p:ext uri="{BB962C8B-B14F-4D97-AF65-F5344CB8AC3E}">
        <p14:creationId xmlns:p14="http://schemas.microsoft.com/office/powerpoint/2010/main" val="25953734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sp>
        <p:nvSpPr>
          <p:cNvPr id="739" name="Google Shape;739;p43"/>
          <p:cNvSpPr txBox="1">
            <a:spLocks noGrp="1"/>
          </p:cNvSpPr>
          <p:nvPr>
            <p:ph type="body" idx="1"/>
          </p:nvPr>
        </p:nvSpPr>
        <p:spPr>
          <a:xfrm>
            <a:off x="1048594" y="1367660"/>
            <a:ext cx="5632124" cy="3715200"/>
          </a:xfrm>
          <a:prstGeom prst="rect">
            <a:avLst/>
          </a:prstGeom>
        </p:spPr>
        <p:txBody>
          <a:bodyPr spcFirstLastPara="1" wrap="square" lIns="121900" tIns="121900" rIns="121900" bIns="121900" anchor="t" anchorCtr="0">
            <a:noAutofit/>
          </a:bodyPr>
          <a:lstStyle/>
          <a:p>
            <a:r>
              <a:rPr lang="zh-TW" altLang="zh-TW" sz="3200" dirty="0">
                <a:latin typeface="微軟正黑體" panose="020B0604030504040204" pitchFamily="34" charset="-120"/>
                <a:ea typeface="微軟正黑體" panose="020B0604030504040204" pitchFamily="34" charset="-120"/>
              </a:rPr>
              <a:t>以新北市百萬粉絲專頁</a:t>
            </a:r>
            <a:r>
              <a:rPr lang="zh-TW" altLang="zh-TW" sz="3600" dirty="0">
                <a:solidFill>
                  <a:srgbClr val="002060"/>
                </a:solidFill>
                <a:latin typeface="微軟正黑體" panose="020B0604030504040204" pitchFamily="34" charset="-120"/>
                <a:ea typeface="微軟正黑體" panose="020B0604030504040204" pitchFamily="34" charset="-120"/>
              </a:rPr>
              <a:t>「新北旅客」、「我的新北市」</a:t>
            </a:r>
            <a:r>
              <a:rPr lang="en-US" altLang="zh-TW" sz="3600" dirty="0">
                <a:solidFill>
                  <a:srgbClr val="002060"/>
                </a:solidFill>
                <a:latin typeface="微軟正黑體" panose="020B0604030504040204" pitchFamily="34" charset="-120"/>
                <a:ea typeface="微軟正黑體" panose="020B0604030504040204" pitchFamily="34" charset="-120"/>
              </a:rPr>
              <a:t>FB</a:t>
            </a:r>
            <a:r>
              <a:rPr lang="zh-TW" altLang="zh-TW" sz="3600" dirty="0">
                <a:solidFill>
                  <a:srgbClr val="002060"/>
                </a:solidFill>
                <a:latin typeface="微軟正黑體" panose="020B0604030504040204" pitchFamily="34" charset="-120"/>
                <a:ea typeface="微軟正黑體" panose="020B0604030504040204" pitchFamily="34" charset="-120"/>
              </a:rPr>
              <a:t>、</a:t>
            </a:r>
            <a:r>
              <a:rPr lang="en-US" altLang="zh-TW" sz="3600" dirty="0">
                <a:solidFill>
                  <a:srgbClr val="002060"/>
                </a:solidFill>
                <a:latin typeface="微軟正黑體" panose="020B0604030504040204" pitchFamily="34" charset="-120"/>
                <a:ea typeface="微軟正黑體" panose="020B0604030504040204" pitchFamily="34" charset="-120"/>
              </a:rPr>
              <a:t>IG</a:t>
            </a:r>
            <a:r>
              <a:rPr lang="zh-TW" altLang="zh-TW" sz="3600" dirty="0">
                <a:solidFill>
                  <a:srgbClr val="002060"/>
                </a:solidFill>
                <a:latin typeface="微軟正黑體" panose="020B0604030504040204" pitchFamily="34" charset="-120"/>
                <a:ea typeface="微軟正黑體" panose="020B0604030504040204" pitchFamily="34" charset="-120"/>
              </a:rPr>
              <a:t>社群推播、發</a:t>
            </a:r>
            <a:r>
              <a:rPr lang="zh-TW" altLang="en-US" sz="3600" dirty="0">
                <a:solidFill>
                  <a:srgbClr val="002060"/>
                </a:solidFill>
                <a:latin typeface="微軟正黑體" panose="020B0604030504040204" pitchFamily="34" charset="-120"/>
                <a:ea typeface="微軟正黑體" panose="020B0604030504040204" pitchFamily="34" charset="-120"/>
              </a:rPr>
              <a:t>佈</a:t>
            </a:r>
            <a:r>
              <a:rPr lang="zh-TW" altLang="zh-TW" sz="3600" dirty="0">
                <a:solidFill>
                  <a:srgbClr val="002060"/>
                </a:solidFill>
                <a:latin typeface="微軟正黑體" panose="020B0604030504040204" pitchFamily="34" charset="-120"/>
                <a:ea typeface="微軟正黑體" panose="020B0604030504040204" pitchFamily="34" charset="-120"/>
              </a:rPr>
              <a:t>新聞稿</a:t>
            </a:r>
            <a:r>
              <a:rPr lang="zh-TW" altLang="zh-TW" sz="3200" dirty="0">
                <a:latin typeface="微軟正黑體" panose="020B0604030504040204" pitchFamily="34" charset="-120"/>
                <a:ea typeface="微軟正黑體" panose="020B0604030504040204" pitchFamily="34" charset="-120"/>
              </a:rPr>
              <a:t>，協助推廣新北市登山步道完善旅遊安全措施。</a:t>
            </a:r>
            <a:endParaRPr lang="zh-TW" altLang="en-US" sz="3200" dirty="0">
              <a:latin typeface="微軟正黑體" panose="020B0604030504040204" pitchFamily="34" charset="-120"/>
              <a:ea typeface="微軟正黑體" panose="020B0604030504040204" pitchFamily="34" charset="-120"/>
            </a:endParaRPr>
          </a:p>
        </p:txBody>
      </p:sp>
      <p:sp>
        <p:nvSpPr>
          <p:cNvPr id="843" name="Google Shape;843;p43"/>
          <p:cNvSpPr/>
          <p:nvPr/>
        </p:nvSpPr>
        <p:spPr>
          <a:xfrm>
            <a:off x="949920" y="6132579"/>
            <a:ext cx="10253584" cy="48"/>
          </a:xfrm>
          <a:custGeom>
            <a:avLst/>
            <a:gdLst/>
            <a:ahLst/>
            <a:cxnLst/>
            <a:rect l="l" t="t" r="r" b="b"/>
            <a:pathLst>
              <a:path w="111158" h="1" fill="none" extrusionOk="0">
                <a:moveTo>
                  <a:pt x="111157" y="1"/>
                </a:moveTo>
                <a:lnTo>
                  <a:pt x="0" y="1"/>
                </a:lnTo>
              </a:path>
            </a:pathLst>
          </a:custGeom>
          <a:solidFill>
            <a:schemeClr val="accent2"/>
          </a:solidFill>
          <a:ln w="10650" cap="flat" cmpd="sng">
            <a:solidFill>
              <a:srgbClr val="55382E"/>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FFFFFF"/>
              </a:solidFill>
              <a:effectLst/>
              <a:uLnTx/>
              <a:uFillTx/>
              <a:latin typeface="Arial"/>
              <a:ea typeface="+mn-ea"/>
              <a:cs typeface="+mn-cs"/>
            </a:endParaRPr>
          </a:p>
        </p:txBody>
      </p:sp>
      <p:pic>
        <p:nvPicPr>
          <p:cNvPr id="3" name="圖片 2"/>
          <p:cNvPicPr>
            <a:picLocks noChangeAspect="1"/>
          </p:cNvPicPr>
          <p:nvPr/>
        </p:nvPicPr>
        <p:blipFill>
          <a:blip r:embed="rId3"/>
          <a:stretch>
            <a:fillRect/>
          </a:stretch>
        </p:blipFill>
        <p:spPr>
          <a:xfrm>
            <a:off x="7187055" y="1513624"/>
            <a:ext cx="2809246" cy="4094095"/>
          </a:xfrm>
          <a:prstGeom prst="rect">
            <a:avLst/>
          </a:prstGeom>
        </p:spPr>
      </p:pic>
      <p:sp>
        <p:nvSpPr>
          <p:cNvPr id="5" name="橢圓 4"/>
          <p:cNvSpPr/>
          <p:nvPr/>
        </p:nvSpPr>
        <p:spPr>
          <a:xfrm>
            <a:off x="11114118" y="5993477"/>
            <a:ext cx="548640" cy="439719"/>
          </a:xfrm>
          <a:prstGeom prst="ellipse">
            <a:avLst/>
          </a:prstGeom>
          <a:noFill/>
          <a:ln>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dirty="0" smtClean="0"/>
              <a:t>24</a:t>
            </a:r>
            <a:endParaRPr lang="zh-TW" altLang="en-US" sz="1400" dirty="0"/>
          </a:p>
        </p:txBody>
      </p:sp>
    </p:spTree>
    <p:extLst>
      <p:ext uri="{BB962C8B-B14F-4D97-AF65-F5344CB8AC3E}">
        <p14:creationId xmlns:p14="http://schemas.microsoft.com/office/powerpoint/2010/main" val="13561843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36"/>
          <p:cNvSpPr/>
          <p:nvPr/>
        </p:nvSpPr>
        <p:spPr>
          <a:xfrm>
            <a:off x="2423138" y="2757486"/>
            <a:ext cx="1714000" cy="1714000"/>
          </a:xfrm>
          <a:prstGeom prst="rect">
            <a:avLst/>
          </a:prstGeom>
          <a:solidFill>
            <a:schemeClr val="dk1"/>
          </a:solidFill>
          <a:ln w="76200" cap="flat" cmpd="sng">
            <a:solidFill>
              <a:schemeClr val="lt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388" name="Google Shape;388;p36"/>
          <p:cNvSpPr txBox="1">
            <a:spLocks noGrp="1"/>
          </p:cNvSpPr>
          <p:nvPr>
            <p:ph type="title"/>
          </p:nvPr>
        </p:nvSpPr>
        <p:spPr>
          <a:xfrm>
            <a:off x="4328738" y="2885286"/>
            <a:ext cx="7429354" cy="959200"/>
          </a:xfrm>
          <a:prstGeom prst="rect">
            <a:avLst/>
          </a:prstGeom>
        </p:spPr>
        <p:txBody>
          <a:bodyPr spcFirstLastPara="1" wrap="square" lIns="121900" tIns="121900" rIns="121900" bIns="121900" anchor="t" anchorCtr="0">
            <a:noAutofit/>
          </a:bodyPr>
          <a:lstStyle/>
          <a:p>
            <a:pPr algn="l"/>
            <a:r>
              <a:rPr lang="zh-TW" altLang="en-US" dirty="0"/>
              <a:t>預期效益</a:t>
            </a:r>
            <a:endParaRPr dirty="0"/>
          </a:p>
        </p:txBody>
      </p:sp>
      <p:sp>
        <p:nvSpPr>
          <p:cNvPr id="390" name="Google Shape;390;p36"/>
          <p:cNvSpPr txBox="1">
            <a:spLocks noGrp="1"/>
          </p:cNvSpPr>
          <p:nvPr>
            <p:ph type="title" idx="2"/>
          </p:nvPr>
        </p:nvSpPr>
        <p:spPr>
          <a:xfrm>
            <a:off x="2327338" y="2885286"/>
            <a:ext cx="1905600" cy="1458400"/>
          </a:xfrm>
          <a:prstGeom prst="rect">
            <a:avLst/>
          </a:prstGeom>
        </p:spPr>
        <p:txBody>
          <a:bodyPr spcFirstLastPara="1" wrap="square" lIns="121900" tIns="121900" rIns="121900" bIns="121900" anchor="ctr" anchorCtr="0">
            <a:noAutofit/>
          </a:bodyPr>
          <a:lstStyle/>
          <a:p>
            <a:r>
              <a:rPr lang="en" dirty="0" smtClean="0"/>
              <a:t>0</a:t>
            </a:r>
            <a:r>
              <a:rPr lang="en-US" dirty="0" smtClean="0"/>
              <a:t>7</a:t>
            </a:r>
            <a:endParaRPr dirty="0"/>
          </a:p>
        </p:txBody>
      </p:sp>
      <p:grpSp>
        <p:nvGrpSpPr>
          <p:cNvPr id="443" name="Google Shape;443;p36"/>
          <p:cNvGrpSpPr/>
          <p:nvPr/>
        </p:nvGrpSpPr>
        <p:grpSpPr>
          <a:xfrm>
            <a:off x="1343225" y="1228829"/>
            <a:ext cx="837540" cy="839673"/>
            <a:chOff x="2418784" y="3132067"/>
            <a:chExt cx="331358" cy="332184"/>
          </a:xfrm>
        </p:grpSpPr>
        <p:sp>
          <p:nvSpPr>
            <p:cNvPr id="444" name="Google Shape;444;p36"/>
            <p:cNvSpPr/>
            <p:nvPr/>
          </p:nvSpPr>
          <p:spPr>
            <a:xfrm>
              <a:off x="2462244" y="3176354"/>
              <a:ext cx="244437" cy="243611"/>
            </a:xfrm>
            <a:custGeom>
              <a:avLst/>
              <a:gdLst/>
              <a:ahLst/>
              <a:cxnLst/>
              <a:rect l="l" t="t" r="r" b="b"/>
              <a:pathLst>
                <a:path w="7098" h="7074" extrusionOk="0">
                  <a:moveTo>
                    <a:pt x="5978" y="2977"/>
                  </a:moveTo>
                  <a:lnTo>
                    <a:pt x="5978" y="4144"/>
                  </a:lnTo>
                  <a:lnTo>
                    <a:pt x="1120" y="4144"/>
                  </a:lnTo>
                  <a:lnTo>
                    <a:pt x="1120" y="2977"/>
                  </a:lnTo>
                  <a:close/>
                  <a:moveTo>
                    <a:pt x="3549" y="1"/>
                  </a:moveTo>
                  <a:cubicBezTo>
                    <a:pt x="2597" y="1"/>
                    <a:pt x="1716" y="358"/>
                    <a:pt x="1049" y="1048"/>
                  </a:cubicBezTo>
                  <a:cubicBezTo>
                    <a:pt x="406" y="1739"/>
                    <a:pt x="1" y="2620"/>
                    <a:pt x="1" y="3549"/>
                  </a:cubicBezTo>
                  <a:cubicBezTo>
                    <a:pt x="1" y="4502"/>
                    <a:pt x="358" y="5383"/>
                    <a:pt x="1049" y="6049"/>
                  </a:cubicBezTo>
                  <a:cubicBezTo>
                    <a:pt x="1739" y="6692"/>
                    <a:pt x="2621" y="7073"/>
                    <a:pt x="3549" y="7073"/>
                  </a:cubicBezTo>
                  <a:cubicBezTo>
                    <a:pt x="4502" y="7073"/>
                    <a:pt x="5407" y="6716"/>
                    <a:pt x="6050" y="6049"/>
                  </a:cubicBezTo>
                  <a:cubicBezTo>
                    <a:pt x="6717" y="5359"/>
                    <a:pt x="7098" y="4454"/>
                    <a:pt x="7098" y="3549"/>
                  </a:cubicBezTo>
                  <a:cubicBezTo>
                    <a:pt x="7098" y="2596"/>
                    <a:pt x="6740" y="1691"/>
                    <a:pt x="6050" y="1048"/>
                  </a:cubicBezTo>
                  <a:cubicBezTo>
                    <a:pt x="5359" y="358"/>
                    <a:pt x="4478" y="1"/>
                    <a:pt x="3549" y="1"/>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445" name="Google Shape;445;p36"/>
            <p:cNvSpPr/>
            <p:nvPr/>
          </p:nvSpPr>
          <p:spPr>
            <a:xfrm>
              <a:off x="2418784" y="3132067"/>
              <a:ext cx="331358" cy="332184"/>
            </a:xfrm>
            <a:custGeom>
              <a:avLst/>
              <a:gdLst/>
              <a:ahLst/>
              <a:cxnLst/>
              <a:rect l="l" t="t" r="r" b="b"/>
              <a:pathLst>
                <a:path w="9622" h="9646" extrusionOk="0">
                  <a:moveTo>
                    <a:pt x="4811" y="548"/>
                  </a:moveTo>
                  <a:cubicBezTo>
                    <a:pt x="7169" y="548"/>
                    <a:pt x="9098" y="2453"/>
                    <a:pt x="9098" y="4835"/>
                  </a:cubicBezTo>
                  <a:cubicBezTo>
                    <a:pt x="9098" y="7193"/>
                    <a:pt x="7169" y="9122"/>
                    <a:pt x="4811" y="9122"/>
                  </a:cubicBezTo>
                  <a:cubicBezTo>
                    <a:pt x="2454" y="9122"/>
                    <a:pt x="525" y="7216"/>
                    <a:pt x="525" y="4835"/>
                  </a:cubicBezTo>
                  <a:cubicBezTo>
                    <a:pt x="525" y="2477"/>
                    <a:pt x="2430" y="548"/>
                    <a:pt x="4811" y="548"/>
                  </a:cubicBezTo>
                  <a:close/>
                  <a:moveTo>
                    <a:pt x="4811" y="1"/>
                  </a:moveTo>
                  <a:cubicBezTo>
                    <a:pt x="2168" y="1"/>
                    <a:pt x="1" y="2192"/>
                    <a:pt x="1" y="4835"/>
                  </a:cubicBezTo>
                  <a:cubicBezTo>
                    <a:pt x="1" y="7478"/>
                    <a:pt x="2168" y="9645"/>
                    <a:pt x="4811" y="9645"/>
                  </a:cubicBezTo>
                  <a:cubicBezTo>
                    <a:pt x="7455" y="9645"/>
                    <a:pt x="9622" y="7478"/>
                    <a:pt x="9622" y="4835"/>
                  </a:cubicBezTo>
                  <a:cubicBezTo>
                    <a:pt x="9622" y="2192"/>
                    <a:pt x="7455" y="1"/>
                    <a:pt x="4811" y="1"/>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grpSp>
      <p:sp>
        <p:nvSpPr>
          <p:cNvPr id="446" name="Google Shape;446;p36"/>
          <p:cNvSpPr/>
          <p:nvPr/>
        </p:nvSpPr>
        <p:spPr>
          <a:xfrm flipH="1">
            <a:off x="939655" y="6120937"/>
            <a:ext cx="10302088" cy="13879"/>
          </a:xfrm>
          <a:custGeom>
            <a:avLst/>
            <a:gdLst/>
            <a:ahLst/>
            <a:cxnLst/>
            <a:rect l="l" t="t" r="r" b="b"/>
            <a:pathLst>
              <a:path w="92252" h="1" fill="none" extrusionOk="0">
                <a:moveTo>
                  <a:pt x="92252" y="1"/>
                </a:moveTo>
                <a:lnTo>
                  <a:pt x="1" y="1"/>
                </a:lnTo>
              </a:path>
            </a:pathLst>
          </a:custGeom>
          <a:noFill/>
          <a:ln w="9875" cap="flat" cmpd="sng">
            <a:solidFill>
              <a:srgbClr val="213033"/>
            </a:solidFill>
            <a:prstDash val="solid"/>
            <a:miter lim="30395"/>
            <a:headEnd type="none" w="sm" len="sm"/>
            <a:tailEnd type="none" w="sm" len="sm"/>
          </a:ln>
        </p:spPr>
        <p:txBody>
          <a:bodyPr spcFirstLastPara="1" wrap="square" lIns="121900" tIns="121900" rIns="121900" bIns="121900" anchor="ctr" anchorCtr="0">
            <a:noAutofit/>
          </a:bodyPr>
          <a:lstStyle/>
          <a:p>
            <a:endParaRPr sz="2400"/>
          </a:p>
        </p:txBody>
      </p:sp>
      <p:pic>
        <p:nvPicPr>
          <p:cNvPr id="4" name="圖片 3"/>
          <p:cNvPicPr>
            <a:picLocks noChangeAspect="1"/>
          </p:cNvPicPr>
          <p:nvPr/>
        </p:nvPicPr>
        <p:blipFill>
          <a:blip r:embed="rId3"/>
          <a:stretch>
            <a:fillRect/>
          </a:stretch>
        </p:blipFill>
        <p:spPr>
          <a:xfrm>
            <a:off x="7322895" y="3908039"/>
            <a:ext cx="2157984" cy="2157984"/>
          </a:xfrm>
          <a:prstGeom prst="rect">
            <a:avLst/>
          </a:prstGeom>
        </p:spPr>
      </p:pic>
      <p:pic>
        <p:nvPicPr>
          <p:cNvPr id="1028" name="Picture 4" descr="https://cdn-icons-png.flaticon.com/512/1959/195925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06559" y="3941601"/>
            <a:ext cx="1068011" cy="903074"/>
          </a:xfrm>
          <a:prstGeom prst="rect">
            <a:avLst/>
          </a:prstGeom>
          <a:noFill/>
          <a:extLst>
            <a:ext uri="{909E8E84-426E-40DD-AFC4-6F175D3DCCD1}">
              <a14:hiddenFill xmlns:a14="http://schemas.microsoft.com/office/drawing/2010/main">
                <a:solidFill>
                  <a:srgbClr val="FFFFFF"/>
                </a:solidFill>
              </a14:hiddenFill>
            </a:ext>
          </a:extLst>
        </p:spPr>
      </p:pic>
      <p:sp>
        <p:nvSpPr>
          <p:cNvPr id="11" name="橢圓 10"/>
          <p:cNvSpPr/>
          <p:nvPr/>
        </p:nvSpPr>
        <p:spPr>
          <a:xfrm>
            <a:off x="11114118" y="5993477"/>
            <a:ext cx="548640" cy="439719"/>
          </a:xfrm>
          <a:prstGeom prst="ellipse">
            <a:avLst/>
          </a:prstGeom>
          <a:noFill/>
          <a:ln>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dirty="0" smtClean="0"/>
              <a:t>25</a:t>
            </a:r>
            <a:endParaRPr lang="zh-TW" altLang="en-US" sz="1400" dirty="0"/>
          </a:p>
        </p:txBody>
      </p:sp>
    </p:spTree>
    <p:extLst>
      <p:ext uri="{BB962C8B-B14F-4D97-AF65-F5344CB8AC3E}">
        <p14:creationId xmlns:p14="http://schemas.microsoft.com/office/powerpoint/2010/main" val="268675546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sp>
        <p:nvSpPr>
          <p:cNvPr id="738" name="Google Shape;738;p43"/>
          <p:cNvSpPr txBox="1">
            <a:spLocks noGrp="1"/>
          </p:cNvSpPr>
          <p:nvPr>
            <p:ph type="title"/>
          </p:nvPr>
        </p:nvSpPr>
        <p:spPr>
          <a:xfrm>
            <a:off x="681482" y="772342"/>
            <a:ext cx="10790459" cy="766800"/>
          </a:xfrm>
          <a:prstGeom prst="rect">
            <a:avLst/>
          </a:prstGeom>
        </p:spPr>
        <p:txBody>
          <a:bodyPr spcFirstLastPara="1" wrap="square" lIns="121900" tIns="121900" rIns="121900" bIns="121900" anchor="t" anchorCtr="0">
            <a:noAutofit/>
          </a:bodyPr>
          <a:lstStyle/>
          <a:p>
            <a:r>
              <a:rPr lang="zh-TW" altLang="zh-TW" sz="3600" dirty="0"/>
              <a:t>質性</a:t>
            </a:r>
            <a:endParaRPr sz="3600" dirty="0">
              <a:solidFill>
                <a:schemeClr val="lt2"/>
              </a:solidFill>
            </a:endParaRPr>
          </a:p>
        </p:txBody>
      </p:sp>
      <p:sp>
        <p:nvSpPr>
          <p:cNvPr id="739" name="Google Shape;739;p43"/>
          <p:cNvSpPr txBox="1">
            <a:spLocks noGrp="1"/>
          </p:cNvSpPr>
          <p:nvPr>
            <p:ph type="body" idx="1"/>
          </p:nvPr>
        </p:nvSpPr>
        <p:spPr>
          <a:xfrm>
            <a:off x="949920" y="1569091"/>
            <a:ext cx="5217615" cy="4337185"/>
          </a:xfrm>
          <a:prstGeom prst="rect">
            <a:avLst/>
          </a:prstGeom>
        </p:spPr>
        <p:txBody>
          <a:bodyPr spcFirstLastPara="1" wrap="square" lIns="121900" tIns="121900" rIns="121900" bIns="121900" anchor="t" anchorCtr="0">
            <a:noAutofit/>
          </a:bodyPr>
          <a:lstStyle/>
          <a:p>
            <a:r>
              <a:rPr lang="zh-TW" altLang="zh-TW" sz="2400" dirty="0">
                <a:latin typeface="微軟正黑體" panose="020B0604030504040204" pitchFamily="34" charset="-120"/>
                <a:ea typeface="微軟正黑體" panose="020B0604030504040204" pitchFamily="34" charset="-120"/>
              </a:rPr>
              <a:t>針對女性、親</a:t>
            </a:r>
            <a:r>
              <a:rPr lang="zh-TW" altLang="zh-TW" sz="2400" dirty="0" smtClean="0">
                <a:latin typeface="微軟正黑體" panose="020B0604030504040204" pitchFamily="34" charset="-120"/>
                <a:ea typeface="微軟正黑體" panose="020B0604030504040204" pitchFamily="34" charset="-120"/>
              </a:rPr>
              <a:t>子</a:t>
            </a:r>
            <a:r>
              <a:rPr lang="zh-TW" altLang="en-US" sz="2400" dirty="0" smtClean="0">
                <a:latin typeface="微軟正黑體" panose="020B0604030504040204" pitchFamily="34" charset="-120"/>
                <a:ea typeface="微軟正黑體" panose="020B0604030504040204" pitchFamily="34" charset="-120"/>
              </a:rPr>
              <a:t>登山</a:t>
            </a:r>
            <a:r>
              <a:rPr lang="zh-TW" altLang="zh-TW" sz="2400" dirty="0" smtClean="0">
                <a:latin typeface="微軟正黑體" panose="020B0604030504040204" pitchFamily="34" charset="-120"/>
                <a:ea typeface="微軟正黑體" panose="020B0604030504040204" pitchFamily="34" charset="-120"/>
              </a:rPr>
              <a:t>旅遊需求</a:t>
            </a:r>
            <a:r>
              <a:rPr lang="zh-TW" altLang="en-US" sz="2400" dirty="0" smtClean="0">
                <a:latin typeface="微軟正黑體" panose="020B0604030504040204" pitchFamily="34" charset="-120"/>
                <a:ea typeface="微軟正黑體" panose="020B0604030504040204" pitchFamily="34" charset="-120"/>
              </a:rPr>
              <a:t>，</a:t>
            </a:r>
            <a:r>
              <a:rPr lang="zh-TW" altLang="zh-TW" sz="2400" dirty="0" smtClean="0">
                <a:latin typeface="微軟正黑體" panose="020B0604030504040204" pitchFamily="34" charset="-120"/>
                <a:ea typeface="微軟正黑體" panose="020B0604030504040204" pitchFamily="34" charset="-120"/>
              </a:rPr>
              <a:t>考量因素如</a:t>
            </a:r>
            <a:r>
              <a:rPr lang="zh-TW" altLang="zh-TW" sz="2400" dirty="0">
                <a:latin typeface="微軟正黑體" panose="020B0604030504040204" pitchFamily="34" charset="-120"/>
                <a:ea typeface="微軟正黑體" panose="020B0604030504040204" pitchFamily="34" charset="-120"/>
              </a:rPr>
              <a:t>安全性、易達性、難易度、趣味性等，</a:t>
            </a:r>
            <a:r>
              <a:rPr lang="zh-TW" altLang="zh-TW" sz="2400" dirty="0">
                <a:solidFill>
                  <a:srgbClr val="002060"/>
                </a:solidFill>
                <a:latin typeface="微軟正黑體" panose="020B0604030504040204" pitchFamily="34" charset="-120"/>
                <a:ea typeface="微軟正黑體" panose="020B0604030504040204" pitchFamily="34" charset="-120"/>
              </a:rPr>
              <a:t>加強增設手機通訊告示牌及相關性別友善軟硬體設置</a:t>
            </a:r>
            <a:r>
              <a:rPr lang="en-US" altLang="zh-TW" sz="2400" dirty="0">
                <a:solidFill>
                  <a:srgbClr val="002060"/>
                </a:solidFill>
                <a:latin typeface="微軟正黑體" panose="020B0604030504040204" pitchFamily="34" charset="-120"/>
                <a:ea typeface="微軟正黑體" panose="020B0604030504040204" pitchFamily="34" charset="-120"/>
              </a:rPr>
              <a:t>(</a:t>
            </a:r>
            <a:r>
              <a:rPr lang="zh-TW" altLang="zh-TW" sz="2400" dirty="0">
                <a:solidFill>
                  <a:srgbClr val="002060"/>
                </a:solidFill>
                <a:latin typeface="微軟正黑體" panose="020B0604030504040204" pitchFamily="34" charset="-120"/>
                <a:ea typeface="微軟正黑體" panose="020B0604030504040204" pitchFamily="34" charset="-120"/>
              </a:rPr>
              <a:t>如友善廁所等</a:t>
            </a:r>
            <a:r>
              <a:rPr lang="en-US" altLang="zh-TW" sz="2400" dirty="0" smtClean="0">
                <a:solidFill>
                  <a:srgbClr val="002060"/>
                </a:solidFill>
                <a:latin typeface="微軟正黑體" panose="020B0604030504040204" pitchFamily="34" charset="-120"/>
                <a:ea typeface="微軟正黑體" panose="020B0604030504040204" pitchFamily="34" charset="-120"/>
              </a:rPr>
              <a:t>)</a:t>
            </a:r>
            <a:r>
              <a:rPr lang="zh-TW" altLang="en-US" sz="2400" dirty="0">
                <a:solidFill>
                  <a:srgbClr val="002060"/>
                </a:solidFill>
                <a:latin typeface="微軟正黑體" panose="020B0604030504040204" pitchFamily="34" charset="-120"/>
                <a:ea typeface="微軟正黑體" panose="020B0604030504040204" pitchFamily="34" charset="-120"/>
              </a:rPr>
              <a:t>。</a:t>
            </a:r>
            <a:endParaRPr lang="en-US" altLang="zh-TW" sz="2400" dirty="0" smtClean="0">
              <a:solidFill>
                <a:srgbClr val="002060"/>
              </a:solidFill>
              <a:latin typeface="微軟正黑體" panose="020B0604030504040204" pitchFamily="34" charset="-120"/>
              <a:ea typeface="微軟正黑體" panose="020B0604030504040204" pitchFamily="34" charset="-120"/>
            </a:endParaRPr>
          </a:p>
          <a:p>
            <a:endParaRPr lang="en-US" altLang="zh-TW" sz="2400" dirty="0">
              <a:solidFill>
                <a:srgbClr val="002060"/>
              </a:solidFill>
              <a:latin typeface="微軟正黑體" panose="020B0604030504040204" pitchFamily="34" charset="-120"/>
              <a:ea typeface="微軟正黑體" panose="020B0604030504040204" pitchFamily="34" charset="-120"/>
            </a:endParaRPr>
          </a:p>
          <a:p>
            <a:r>
              <a:rPr lang="zh-TW" altLang="zh-TW" sz="2400" dirty="0" smtClean="0">
                <a:solidFill>
                  <a:srgbClr val="002060"/>
                </a:solidFill>
                <a:latin typeface="微軟正黑體" panose="020B0604030504040204" pitchFamily="34" charset="-120"/>
                <a:ea typeface="微軟正黑體" panose="020B0604030504040204" pitchFamily="34" charset="-120"/>
              </a:rPr>
              <a:t>結合</a:t>
            </a:r>
            <a:r>
              <a:rPr lang="zh-TW" altLang="zh-TW" sz="2400" dirty="0">
                <a:solidFill>
                  <a:srgbClr val="002060"/>
                </a:solidFill>
                <a:latin typeface="微軟正黑體" panose="020B0604030504040204" pitchFamily="34" charset="-120"/>
                <a:ea typeface="微軟正黑體" panose="020B0604030504040204" pitchFamily="34" charset="-120"/>
              </a:rPr>
              <a:t>官網及粉絲專頁宣傳，</a:t>
            </a:r>
            <a:r>
              <a:rPr lang="zh-TW" altLang="zh-TW" sz="2400" dirty="0">
                <a:latin typeface="微軟正黑體" panose="020B0604030504040204" pitchFamily="34" charset="-120"/>
                <a:ea typeface="微軟正黑體" panose="020B0604030504040204" pitchFamily="34" charset="-120"/>
              </a:rPr>
              <a:t>將適合</a:t>
            </a:r>
            <a:r>
              <a:rPr lang="zh-TW" altLang="zh-TW" sz="2800" dirty="0">
                <a:solidFill>
                  <a:srgbClr val="002060"/>
                </a:solidFill>
                <a:latin typeface="微軟正黑體" panose="020B0604030504040204" pitchFamily="34" charset="-120"/>
                <a:ea typeface="微軟正黑體" panose="020B0604030504040204" pitchFamily="34" charset="-120"/>
              </a:rPr>
              <a:t>家庭親子</a:t>
            </a:r>
            <a:r>
              <a:rPr lang="zh-TW" altLang="zh-TW" sz="2400" dirty="0">
                <a:latin typeface="微軟正黑體" panose="020B0604030504040204" pitchFamily="34" charset="-120"/>
                <a:ea typeface="微軟正黑體" panose="020B0604030504040204" pitchFamily="34" charset="-120"/>
              </a:rPr>
              <a:t>共同參與的登山步</a:t>
            </a:r>
            <a:r>
              <a:rPr lang="zh-TW" altLang="zh-TW" sz="2400" dirty="0" smtClean="0">
                <a:latin typeface="微軟正黑體" panose="020B0604030504040204" pitchFamily="34" charset="-120"/>
                <a:ea typeface="微軟正黑體" panose="020B0604030504040204" pitchFamily="34" charset="-120"/>
              </a:rPr>
              <a:t>道</a:t>
            </a:r>
            <a:r>
              <a:rPr lang="zh-TW" altLang="en-US" sz="2400" dirty="0" smtClean="0">
                <a:latin typeface="微軟正黑體" panose="020B0604030504040204" pitchFamily="34" charset="-120"/>
                <a:ea typeface="微軟正黑體" panose="020B0604030504040204" pitchFamily="34" charset="-120"/>
              </a:rPr>
              <a:t>行銷</a:t>
            </a:r>
            <a:r>
              <a:rPr lang="zh-TW" altLang="zh-TW" sz="2400" dirty="0" smtClean="0">
                <a:latin typeface="微軟正黑體" panose="020B0604030504040204" pitchFamily="34" charset="-120"/>
                <a:ea typeface="微軟正黑體" panose="020B0604030504040204" pitchFamily="34" charset="-120"/>
              </a:rPr>
              <a:t>推廣</a:t>
            </a:r>
            <a:r>
              <a:rPr lang="zh-TW" altLang="zh-TW" sz="2400" dirty="0">
                <a:latin typeface="微軟正黑體" panose="020B0604030504040204" pitchFamily="34" charset="-120"/>
                <a:ea typeface="微軟正黑體" panose="020B0604030504040204" pitchFamily="34" charset="-120"/>
              </a:rPr>
              <a:t>，</a:t>
            </a:r>
            <a:r>
              <a:rPr lang="zh-TW" altLang="zh-TW" sz="2800" dirty="0">
                <a:solidFill>
                  <a:srgbClr val="002060"/>
                </a:solidFill>
                <a:latin typeface="微軟正黑體" panose="020B0604030504040204" pitchFamily="34" charset="-120"/>
                <a:ea typeface="微軟正黑體" panose="020B0604030504040204" pitchFamily="34" charset="-120"/>
              </a:rPr>
              <a:t>盼鼓勵更多女性前往新北山林旅遊。</a:t>
            </a:r>
            <a:r>
              <a:rPr lang="zh-TW" altLang="zh-TW" sz="2400" dirty="0">
                <a:latin typeface="微軟正黑體" panose="020B0604030504040204" pitchFamily="34" charset="-120"/>
                <a:ea typeface="微軟正黑體" panose="020B0604030504040204" pitchFamily="34" charset="-120"/>
              </a:rPr>
              <a:t> </a:t>
            </a:r>
            <a:endParaRPr lang="zh-TW" altLang="en-US" sz="2400" dirty="0">
              <a:latin typeface="微軟正黑體" panose="020B0604030504040204" pitchFamily="34" charset="-120"/>
              <a:ea typeface="微軟正黑體" panose="020B0604030504040204" pitchFamily="34" charset="-120"/>
            </a:endParaRPr>
          </a:p>
        </p:txBody>
      </p:sp>
      <p:sp>
        <p:nvSpPr>
          <p:cNvPr id="843" name="Google Shape;843;p43"/>
          <p:cNvSpPr/>
          <p:nvPr/>
        </p:nvSpPr>
        <p:spPr>
          <a:xfrm>
            <a:off x="949920" y="6132579"/>
            <a:ext cx="10253584" cy="48"/>
          </a:xfrm>
          <a:custGeom>
            <a:avLst/>
            <a:gdLst/>
            <a:ahLst/>
            <a:cxnLst/>
            <a:rect l="l" t="t" r="r" b="b"/>
            <a:pathLst>
              <a:path w="111158" h="1" fill="none" extrusionOk="0">
                <a:moveTo>
                  <a:pt x="111157" y="1"/>
                </a:moveTo>
                <a:lnTo>
                  <a:pt x="0" y="1"/>
                </a:lnTo>
              </a:path>
            </a:pathLst>
          </a:custGeom>
          <a:solidFill>
            <a:schemeClr val="accent2"/>
          </a:solidFill>
          <a:ln w="10650" cap="flat" cmpd="sng">
            <a:solidFill>
              <a:srgbClr val="55382E"/>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FFFFFF"/>
              </a:solidFill>
              <a:effectLst/>
              <a:uLnTx/>
              <a:uFillTx/>
              <a:latin typeface="Arial"/>
              <a:ea typeface="+mn-ea"/>
              <a:cs typeface="+mn-cs"/>
            </a:endParaRPr>
          </a:p>
        </p:txBody>
      </p:sp>
      <p:pic>
        <p:nvPicPr>
          <p:cNvPr id="2" name="圖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67535" y="1806746"/>
            <a:ext cx="3343110" cy="2507333"/>
          </a:xfrm>
          <a:prstGeom prst="rect">
            <a:avLst/>
          </a:prstGeom>
          <a:ln>
            <a:noFill/>
          </a:ln>
          <a:effectLst>
            <a:outerShdw blurRad="292100" dist="139700" dir="2700000" algn="tl" rotWithShape="0">
              <a:srgbClr val="333333">
                <a:alpha val="65000"/>
              </a:srgbClr>
            </a:outerShdw>
          </a:effectLst>
        </p:spPr>
      </p:pic>
      <p:pic>
        <p:nvPicPr>
          <p:cNvPr id="3" name="圖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5349" y="4161453"/>
            <a:ext cx="2327482" cy="1744824"/>
          </a:xfrm>
          <a:prstGeom prst="rect">
            <a:avLst/>
          </a:prstGeom>
          <a:ln>
            <a:noFill/>
          </a:ln>
          <a:effectLst>
            <a:outerShdw blurRad="292100" dist="139700" dir="2700000" algn="tl" rotWithShape="0">
              <a:srgbClr val="333333">
                <a:alpha val="65000"/>
              </a:srgbClr>
            </a:outerShdw>
          </a:effectLst>
        </p:spPr>
      </p:pic>
      <p:pic>
        <p:nvPicPr>
          <p:cNvPr id="4" name="圖片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47606" y="2900007"/>
            <a:ext cx="1741706" cy="2323322"/>
          </a:xfrm>
          <a:prstGeom prst="rect">
            <a:avLst/>
          </a:prstGeom>
          <a:ln>
            <a:noFill/>
          </a:ln>
          <a:effectLst>
            <a:outerShdw blurRad="292100" dist="139700" dir="2700000" algn="tl" rotWithShape="0">
              <a:srgbClr val="333333">
                <a:alpha val="65000"/>
              </a:srgbClr>
            </a:outerShdw>
          </a:effectLst>
        </p:spPr>
      </p:pic>
      <p:sp>
        <p:nvSpPr>
          <p:cNvPr id="8" name="橢圓 7"/>
          <p:cNvSpPr/>
          <p:nvPr/>
        </p:nvSpPr>
        <p:spPr>
          <a:xfrm>
            <a:off x="11114118" y="5993477"/>
            <a:ext cx="548640" cy="439719"/>
          </a:xfrm>
          <a:prstGeom prst="ellipse">
            <a:avLst/>
          </a:prstGeom>
          <a:noFill/>
          <a:ln>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dirty="0" smtClean="0"/>
              <a:t>26</a:t>
            </a:r>
            <a:endParaRPr lang="zh-TW" altLang="en-US" sz="1400" dirty="0"/>
          </a:p>
        </p:txBody>
      </p:sp>
    </p:spTree>
    <p:extLst>
      <p:ext uri="{BB962C8B-B14F-4D97-AF65-F5344CB8AC3E}">
        <p14:creationId xmlns:p14="http://schemas.microsoft.com/office/powerpoint/2010/main" val="404715474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pic>
        <p:nvPicPr>
          <p:cNvPr id="3" name="圖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5989" y="3625942"/>
            <a:ext cx="4460031" cy="1920543"/>
          </a:xfrm>
          <a:prstGeom prst="rect">
            <a:avLst/>
          </a:prstGeom>
          <a:solidFill>
            <a:schemeClr val="lt2"/>
          </a:solidFill>
          <a:effectLst>
            <a:outerShdw blurRad="50800" dist="50800" dir="5400000" algn="ctr" rotWithShape="0">
              <a:srgbClr val="000000"/>
            </a:outerShdw>
          </a:effectLst>
        </p:spPr>
      </p:pic>
      <p:sp>
        <p:nvSpPr>
          <p:cNvPr id="738" name="Google Shape;738;p43"/>
          <p:cNvSpPr txBox="1">
            <a:spLocks noGrp="1"/>
          </p:cNvSpPr>
          <p:nvPr>
            <p:ph type="title"/>
          </p:nvPr>
        </p:nvSpPr>
        <p:spPr>
          <a:xfrm>
            <a:off x="681482" y="772342"/>
            <a:ext cx="10790459" cy="766800"/>
          </a:xfrm>
          <a:prstGeom prst="rect">
            <a:avLst/>
          </a:prstGeom>
        </p:spPr>
        <p:txBody>
          <a:bodyPr spcFirstLastPara="1" wrap="square" lIns="121900" tIns="121900" rIns="121900" bIns="121900" anchor="t" anchorCtr="0">
            <a:noAutofit/>
          </a:bodyPr>
          <a:lstStyle/>
          <a:p>
            <a:r>
              <a:rPr lang="zh-TW" altLang="zh-TW" sz="3600" dirty="0"/>
              <a:t>量化</a:t>
            </a:r>
            <a:endParaRPr sz="3600" dirty="0">
              <a:solidFill>
                <a:schemeClr val="lt2"/>
              </a:solidFill>
            </a:endParaRPr>
          </a:p>
        </p:txBody>
      </p:sp>
      <p:sp>
        <p:nvSpPr>
          <p:cNvPr id="739" name="Google Shape;739;p43"/>
          <p:cNvSpPr txBox="1">
            <a:spLocks noGrp="1"/>
          </p:cNvSpPr>
          <p:nvPr>
            <p:ph type="body" idx="1"/>
          </p:nvPr>
        </p:nvSpPr>
        <p:spPr>
          <a:xfrm>
            <a:off x="1883945" y="836762"/>
            <a:ext cx="10003632" cy="3486462"/>
          </a:xfrm>
          <a:prstGeom prst="rect">
            <a:avLst/>
          </a:prstGeom>
        </p:spPr>
        <p:txBody>
          <a:bodyPr spcFirstLastPara="1" wrap="square" lIns="121900" tIns="121900" rIns="121900" bIns="121900" anchor="t" anchorCtr="0">
            <a:noAutofit/>
          </a:bodyPr>
          <a:lstStyle/>
          <a:p>
            <a:pPr>
              <a:spcBef>
                <a:spcPts val="1500"/>
              </a:spcBef>
            </a:pPr>
            <a:r>
              <a:rPr lang="zh-TW" altLang="zh-TW" sz="2800" dirty="0">
                <a:solidFill>
                  <a:srgbClr val="002060"/>
                </a:solidFill>
                <a:latin typeface="微軟正黑體" panose="020B0604030504040204" pitchFamily="34" charset="-120"/>
                <a:ea typeface="微軟正黑體" panose="020B0604030504040204" pitchFamily="34" charset="-120"/>
              </a:rPr>
              <a:t>突破「登山活動定位成男性的活動」的刻板</a:t>
            </a:r>
            <a:r>
              <a:rPr lang="zh-TW" altLang="zh-TW" sz="2800" dirty="0" smtClean="0">
                <a:solidFill>
                  <a:srgbClr val="002060"/>
                </a:solidFill>
                <a:latin typeface="微軟正黑體" panose="020B0604030504040204" pitchFamily="34" charset="-120"/>
                <a:ea typeface="微軟正黑體" panose="020B0604030504040204" pitchFamily="34" charset="-120"/>
              </a:rPr>
              <a:t>印象</a:t>
            </a:r>
            <a:r>
              <a:rPr lang="zh-TW" altLang="en-US" sz="2400" dirty="0" smtClean="0">
                <a:latin typeface="微軟正黑體" panose="020B0604030504040204" pitchFamily="34" charset="-120"/>
                <a:ea typeface="微軟正黑體" panose="020B0604030504040204" pitchFamily="34" charset="-120"/>
              </a:rPr>
              <a:t>。</a:t>
            </a:r>
            <a:endParaRPr lang="en-US" altLang="zh-TW" sz="2400" dirty="0">
              <a:latin typeface="微軟正黑體" panose="020B0604030504040204" pitchFamily="34" charset="-120"/>
              <a:ea typeface="微軟正黑體" panose="020B0604030504040204" pitchFamily="34" charset="-120"/>
            </a:endParaRPr>
          </a:p>
          <a:p>
            <a:pPr>
              <a:spcBef>
                <a:spcPts val="1500"/>
              </a:spcBef>
            </a:pPr>
            <a:r>
              <a:rPr lang="zh-TW" altLang="zh-TW" sz="2400" dirty="0" smtClean="0">
                <a:latin typeface="微軟正黑體" panose="020B0604030504040204" pitchFamily="34" charset="-120"/>
                <a:ea typeface="微軟正黑體" panose="020B0604030504040204" pitchFamily="34" charset="-120"/>
              </a:rPr>
              <a:t>期</a:t>
            </a:r>
            <a:r>
              <a:rPr lang="zh-TW" altLang="zh-TW" sz="2400" dirty="0">
                <a:latin typeface="微軟正黑體" panose="020B0604030504040204" pitchFamily="34" charset="-120"/>
                <a:ea typeface="微軟正黑體" panose="020B0604030504040204" pitchFamily="34" charset="-120"/>
              </a:rPr>
              <a:t>增加女性對於山林安全性信任感及自行結伴登山之意願</a:t>
            </a:r>
            <a:r>
              <a:rPr lang="zh-TW" altLang="en-US" sz="2400" dirty="0">
                <a:latin typeface="微軟正黑體" panose="020B0604030504040204" pitchFamily="34" charset="-120"/>
                <a:ea typeface="微軟正黑體" panose="020B0604030504040204" pitchFamily="34" charset="-120"/>
              </a:rPr>
              <a:t>，</a:t>
            </a:r>
            <a:r>
              <a:rPr lang="zh-TW" altLang="zh-TW" sz="2800" dirty="0" smtClean="0">
                <a:solidFill>
                  <a:srgbClr val="002060"/>
                </a:solidFill>
                <a:latin typeface="微軟正黑體" panose="020B0604030504040204" pitchFamily="34" charset="-120"/>
                <a:ea typeface="微軟正黑體" panose="020B0604030504040204" pitchFamily="34" charset="-120"/>
              </a:rPr>
              <a:t>提升</a:t>
            </a:r>
            <a:r>
              <a:rPr lang="zh-TW" altLang="en-US" sz="2800" dirty="0" smtClean="0">
                <a:solidFill>
                  <a:srgbClr val="002060"/>
                </a:solidFill>
                <a:latin typeface="微軟正黑體" panose="020B0604030504040204" pitchFamily="34" charset="-120"/>
                <a:ea typeface="微軟正黑體" panose="020B0604030504040204" pitchFamily="34" charset="-120"/>
              </a:rPr>
              <a:t>女性</a:t>
            </a:r>
            <a:r>
              <a:rPr lang="zh-TW" altLang="zh-TW" sz="2800" dirty="0" smtClean="0">
                <a:solidFill>
                  <a:srgbClr val="002060"/>
                </a:solidFill>
                <a:latin typeface="微軟正黑體" panose="020B0604030504040204" pitchFamily="34" charset="-120"/>
                <a:ea typeface="微軟正黑體" panose="020B0604030504040204" pitchFamily="34" charset="-120"/>
              </a:rPr>
              <a:t>後續</a:t>
            </a:r>
            <a:r>
              <a:rPr lang="zh-TW" altLang="zh-TW" sz="2800" dirty="0">
                <a:solidFill>
                  <a:srgbClr val="FF0000"/>
                </a:solidFill>
                <a:latin typeface="微軟正黑體" panose="020B0604030504040204" pitchFamily="34" charset="-120"/>
                <a:ea typeface="微軟正黑體" panose="020B0604030504040204" pitchFamily="34" charset="-120"/>
              </a:rPr>
              <a:t>自行</a:t>
            </a:r>
            <a:r>
              <a:rPr lang="zh-TW" altLang="zh-TW" sz="2800" dirty="0" smtClean="0">
                <a:solidFill>
                  <a:srgbClr val="FF0000"/>
                </a:solidFill>
                <a:latin typeface="微軟正黑體" panose="020B0604030504040204" pitchFamily="34" charset="-120"/>
                <a:ea typeface="微軟正黑體" panose="020B0604030504040204" pitchFamily="34" charset="-120"/>
              </a:rPr>
              <a:t>前往</a:t>
            </a:r>
            <a:r>
              <a:rPr lang="zh-TW" altLang="zh-TW" sz="2800" dirty="0" smtClean="0">
                <a:solidFill>
                  <a:srgbClr val="002060"/>
                </a:solidFill>
                <a:latin typeface="微軟正黑體" panose="020B0604030504040204" pitchFamily="34" charset="-120"/>
                <a:ea typeface="微軟正黑體" panose="020B0604030504040204" pitchFamily="34" charset="-120"/>
              </a:rPr>
              <a:t>登山</a:t>
            </a:r>
            <a:r>
              <a:rPr lang="zh-TW" altLang="en-US" sz="2800" dirty="0" smtClean="0">
                <a:solidFill>
                  <a:srgbClr val="002060"/>
                </a:solidFill>
                <a:latin typeface="微軟正黑體" panose="020B0604030504040204" pitchFamily="34" charset="-120"/>
                <a:ea typeface="微軟正黑體" panose="020B0604030504040204" pitchFamily="34" charset="-120"/>
              </a:rPr>
              <a:t>遊程</a:t>
            </a:r>
            <a:r>
              <a:rPr lang="zh-TW" altLang="zh-TW" sz="2800" dirty="0" smtClean="0">
                <a:solidFill>
                  <a:srgbClr val="002060"/>
                </a:solidFill>
                <a:latin typeface="微軟正黑體" panose="020B0604030504040204" pitchFamily="34" charset="-120"/>
                <a:ea typeface="微軟正黑體" panose="020B0604030504040204" pitchFamily="34" charset="-120"/>
              </a:rPr>
              <a:t>活動</a:t>
            </a:r>
            <a:r>
              <a:rPr lang="zh-TW" altLang="zh-TW" sz="2800" dirty="0" smtClean="0">
                <a:solidFill>
                  <a:srgbClr val="002060"/>
                </a:solidFill>
                <a:latin typeface="微軟正黑體" panose="020B0604030504040204" pitchFamily="34" charset="-120"/>
                <a:ea typeface="微軟正黑體" panose="020B0604030504040204" pitchFamily="34" charset="-120"/>
              </a:rPr>
              <a:t>之比例</a:t>
            </a:r>
            <a:r>
              <a:rPr lang="zh-TW" altLang="zh-TW" sz="2400" dirty="0" smtClean="0">
                <a:latin typeface="微軟正黑體" panose="020B0604030504040204" pitchFamily="34" charset="-120"/>
                <a:ea typeface="微軟正黑體" panose="020B0604030504040204" pitchFamily="34" charset="-120"/>
              </a:rPr>
              <a:t>。</a:t>
            </a:r>
            <a:endParaRPr lang="zh-TW" altLang="zh-TW" sz="2400" dirty="0">
              <a:latin typeface="微軟正黑體" panose="020B0604030504040204" pitchFamily="34" charset="-120"/>
              <a:ea typeface="微軟正黑體" panose="020B0604030504040204" pitchFamily="34" charset="-120"/>
            </a:endParaRPr>
          </a:p>
        </p:txBody>
      </p:sp>
      <p:sp>
        <p:nvSpPr>
          <p:cNvPr id="843" name="Google Shape;843;p43"/>
          <p:cNvSpPr/>
          <p:nvPr/>
        </p:nvSpPr>
        <p:spPr>
          <a:xfrm>
            <a:off x="949920" y="6132579"/>
            <a:ext cx="10253584" cy="48"/>
          </a:xfrm>
          <a:custGeom>
            <a:avLst/>
            <a:gdLst/>
            <a:ahLst/>
            <a:cxnLst/>
            <a:rect l="l" t="t" r="r" b="b"/>
            <a:pathLst>
              <a:path w="111158" h="1" fill="none" extrusionOk="0">
                <a:moveTo>
                  <a:pt x="111157" y="1"/>
                </a:moveTo>
                <a:lnTo>
                  <a:pt x="0" y="1"/>
                </a:lnTo>
              </a:path>
            </a:pathLst>
          </a:custGeom>
          <a:solidFill>
            <a:schemeClr val="accent2"/>
          </a:solidFill>
          <a:ln w="10650" cap="flat" cmpd="sng">
            <a:solidFill>
              <a:srgbClr val="55382E"/>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FFFFFF"/>
              </a:solidFill>
              <a:effectLst/>
              <a:uLnTx/>
              <a:uFillTx/>
              <a:latin typeface="Arial"/>
              <a:ea typeface="+mn-ea"/>
              <a:cs typeface="+mn-cs"/>
            </a:endParaRPr>
          </a:p>
        </p:txBody>
      </p:sp>
      <p:pic>
        <p:nvPicPr>
          <p:cNvPr id="4" name="圖片 3"/>
          <p:cNvPicPr>
            <a:picLocks noChangeAspect="1"/>
          </p:cNvPicPr>
          <p:nvPr/>
        </p:nvPicPr>
        <p:blipFill>
          <a:blip r:embed="rId4"/>
          <a:stretch>
            <a:fillRect/>
          </a:stretch>
        </p:blipFill>
        <p:spPr>
          <a:xfrm rot="2285837">
            <a:off x="9853777" y="2964943"/>
            <a:ext cx="1013345" cy="1013345"/>
          </a:xfrm>
          <a:prstGeom prst="rect">
            <a:avLst/>
          </a:prstGeom>
        </p:spPr>
      </p:pic>
      <p:sp>
        <p:nvSpPr>
          <p:cNvPr id="8" name="橢圓 7"/>
          <p:cNvSpPr/>
          <p:nvPr/>
        </p:nvSpPr>
        <p:spPr>
          <a:xfrm>
            <a:off x="11114118" y="5993477"/>
            <a:ext cx="548640" cy="439719"/>
          </a:xfrm>
          <a:prstGeom prst="ellipse">
            <a:avLst/>
          </a:prstGeom>
          <a:noFill/>
          <a:ln>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dirty="0" smtClean="0"/>
              <a:t>27</a:t>
            </a:r>
            <a:endParaRPr lang="zh-TW" altLang="en-US" sz="1400" dirty="0"/>
          </a:p>
        </p:txBody>
      </p:sp>
      <p:sp>
        <p:nvSpPr>
          <p:cNvPr id="5" name="矩形 4"/>
          <p:cNvSpPr/>
          <p:nvPr/>
        </p:nvSpPr>
        <p:spPr>
          <a:xfrm>
            <a:off x="3314007" y="-2304695"/>
            <a:ext cx="6096000" cy="1538883"/>
          </a:xfrm>
          <a:prstGeom prst="rect">
            <a:avLst/>
          </a:prstGeom>
        </p:spPr>
        <p:txBody>
          <a:bodyPr>
            <a:spAutoFit/>
          </a:bodyPr>
          <a:lstStyle/>
          <a:p>
            <a:pPr>
              <a:spcBef>
                <a:spcPts val="1500"/>
              </a:spcBef>
            </a:pPr>
            <a:r>
              <a:rPr lang="zh-TW" altLang="en-US" dirty="0">
                <a:solidFill>
                  <a:schemeClr val="bg1"/>
                </a:solidFill>
                <a:latin typeface="微軟正黑體" panose="020B0604030504040204" pitchFamily="34" charset="-120"/>
                <a:ea typeface="微軟正黑體" panose="020B0604030504040204" pitchFamily="34" charset="-120"/>
              </a:rPr>
              <a:t>新北市</a:t>
            </a:r>
            <a:r>
              <a:rPr lang="zh-TW" altLang="zh-TW" dirty="0">
                <a:solidFill>
                  <a:schemeClr val="bg1"/>
                </a:solidFill>
                <a:latin typeface="微軟正黑體" panose="020B0604030504040204" pitchFamily="34" charset="-120"/>
                <a:ea typeface="微軟正黑體" panose="020B0604030504040204" pitchFamily="34" charset="-120"/>
              </a:rPr>
              <a:t>觀旅局在近年舉辦新北市登山旅遊遊程活動，推廣微笑山線旅遊，帶動女性登山趨勢，在</a:t>
            </a:r>
            <a:r>
              <a:rPr lang="en-US" altLang="zh-TW" dirty="0">
                <a:solidFill>
                  <a:schemeClr val="bg1"/>
                </a:solidFill>
                <a:latin typeface="微軟正黑體" panose="020B0604030504040204" pitchFamily="34" charset="-120"/>
                <a:ea typeface="微軟正黑體" panose="020B0604030504040204" pitchFamily="34" charset="-120"/>
              </a:rPr>
              <a:t>110</a:t>
            </a:r>
            <a:r>
              <a:rPr lang="zh-TW" altLang="zh-TW" dirty="0">
                <a:solidFill>
                  <a:schemeClr val="bg1"/>
                </a:solidFill>
                <a:latin typeface="微軟正黑體" panose="020B0604030504040204" pitchFamily="34" charset="-120"/>
                <a:ea typeface="微軟正黑體" panose="020B0604030504040204" pitchFamily="34" charset="-120"/>
              </a:rPr>
              <a:t>年辦理登山旅遊活動參與人數</a:t>
            </a:r>
            <a:r>
              <a:rPr lang="en-US" altLang="zh-TW" dirty="0">
                <a:solidFill>
                  <a:schemeClr val="bg1"/>
                </a:solidFill>
                <a:latin typeface="微軟正黑體" panose="020B0604030504040204" pitchFamily="34" charset="-120"/>
                <a:ea typeface="微軟正黑體" panose="020B0604030504040204" pitchFamily="34" charset="-120"/>
              </a:rPr>
              <a:t>531</a:t>
            </a:r>
            <a:r>
              <a:rPr lang="zh-TW" altLang="zh-TW" dirty="0">
                <a:solidFill>
                  <a:schemeClr val="bg1"/>
                </a:solidFill>
                <a:latin typeface="微軟正黑體" panose="020B0604030504040204" pitchFamily="34" charset="-120"/>
                <a:ea typeface="微軟正黑體" panose="020B0604030504040204" pitchFamily="34" charset="-120"/>
              </a:rPr>
              <a:t>人中，其中男性</a:t>
            </a:r>
            <a:r>
              <a:rPr lang="en-US" altLang="zh-TW" dirty="0">
                <a:solidFill>
                  <a:schemeClr val="bg1"/>
                </a:solidFill>
                <a:latin typeface="微軟正黑體" panose="020B0604030504040204" pitchFamily="34" charset="-120"/>
                <a:ea typeface="微軟正黑體" panose="020B0604030504040204" pitchFamily="34" charset="-120"/>
              </a:rPr>
              <a:t>127 (23.92%)、女性有404位(76.08%)，男女比例約3：7</a:t>
            </a:r>
            <a:r>
              <a:rPr lang="zh-TW" altLang="en-US" dirty="0">
                <a:solidFill>
                  <a:schemeClr val="bg1"/>
                </a:solidFill>
                <a:latin typeface="微軟正黑體" panose="020B0604030504040204" pitchFamily="34" charset="-120"/>
                <a:ea typeface="微軟正黑體" panose="020B0604030504040204" pitchFamily="34" charset="-120"/>
              </a:rPr>
              <a:t>，</a:t>
            </a:r>
            <a:r>
              <a:rPr lang="zh-TW" altLang="zh-TW" sz="2000" dirty="0">
                <a:solidFill>
                  <a:srgbClr val="FF0000"/>
                </a:solidFill>
                <a:latin typeface="微軟正黑體" panose="020B0604030504040204" pitchFamily="34" charset="-120"/>
                <a:ea typeface="微軟正黑體" panose="020B0604030504040204" pitchFamily="34" charset="-120"/>
              </a:rPr>
              <a:t>大幅提升女性參與登山比例</a:t>
            </a:r>
            <a:r>
              <a:rPr lang="en-US" altLang="zh-TW" sz="2000" dirty="0">
                <a:solidFill>
                  <a:srgbClr val="FF0000"/>
                </a:solidFill>
                <a:latin typeface="微軟正黑體" panose="020B0604030504040204" pitchFamily="34" charset="-120"/>
                <a:ea typeface="微軟正黑體" panose="020B0604030504040204" pitchFamily="34" charset="-120"/>
              </a:rPr>
              <a:t>。</a:t>
            </a:r>
            <a:r>
              <a:rPr lang="zh-TW" altLang="zh-TW" sz="2000" dirty="0">
                <a:solidFill>
                  <a:srgbClr val="FF0000"/>
                </a:solidFill>
                <a:latin typeface="微軟正黑體" panose="020B0604030504040204" pitchFamily="34" charset="-120"/>
                <a:ea typeface="微軟正黑體" panose="020B0604030504040204" pitchFamily="34" charset="-120"/>
              </a:rPr>
              <a:t> </a:t>
            </a:r>
            <a:endParaRPr lang="zh-TW" altLang="en-US" sz="2000" dirty="0">
              <a:solidFill>
                <a:srgbClr val="FF0000"/>
              </a:solidFill>
              <a:latin typeface="微軟正黑體" panose="020B0604030504040204" pitchFamily="34" charset="-120"/>
              <a:ea typeface="微軟正黑體" panose="020B0604030504040204" pitchFamily="34" charset="-120"/>
            </a:endParaRPr>
          </a:p>
        </p:txBody>
      </p:sp>
      <p:pic>
        <p:nvPicPr>
          <p:cNvPr id="6" name="圖片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49904" y="3055061"/>
            <a:ext cx="2814528" cy="2814528"/>
          </a:xfrm>
          <a:prstGeom prst="rect">
            <a:avLst/>
          </a:prstGeom>
        </p:spPr>
      </p:pic>
    </p:spTree>
    <p:extLst>
      <p:ext uri="{BB962C8B-B14F-4D97-AF65-F5344CB8AC3E}">
        <p14:creationId xmlns:p14="http://schemas.microsoft.com/office/powerpoint/2010/main" val="239342464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36"/>
          <p:cNvSpPr/>
          <p:nvPr/>
        </p:nvSpPr>
        <p:spPr>
          <a:xfrm>
            <a:off x="2423138" y="2757486"/>
            <a:ext cx="1714000" cy="1714000"/>
          </a:xfrm>
          <a:prstGeom prst="rect">
            <a:avLst/>
          </a:prstGeom>
          <a:solidFill>
            <a:schemeClr val="dk1"/>
          </a:solidFill>
          <a:ln w="76200" cap="flat" cmpd="sng">
            <a:solidFill>
              <a:schemeClr val="lt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388" name="Google Shape;388;p36"/>
          <p:cNvSpPr txBox="1">
            <a:spLocks noGrp="1"/>
          </p:cNvSpPr>
          <p:nvPr>
            <p:ph type="title"/>
          </p:nvPr>
        </p:nvSpPr>
        <p:spPr>
          <a:xfrm>
            <a:off x="4328738" y="2885286"/>
            <a:ext cx="7429354" cy="959200"/>
          </a:xfrm>
          <a:prstGeom prst="rect">
            <a:avLst/>
          </a:prstGeom>
        </p:spPr>
        <p:txBody>
          <a:bodyPr spcFirstLastPara="1" wrap="square" lIns="121900" tIns="121900" rIns="121900" bIns="121900" anchor="t" anchorCtr="0">
            <a:noAutofit/>
          </a:bodyPr>
          <a:lstStyle/>
          <a:p>
            <a:pPr algn="l"/>
            <a:r>
              <a:rPr lang="zh-TW" altLang="zh-TW" dirty="0"/>
              <a:t>登山通訊牌之</a:t>
            </a:r>
            <a:r>
              <a:rPr lang="en-US" altLang="zh-TW" dirty="0"/>
              <a:t/>
            </a:r>
            <a:br>
              <a:rPr lang="en-US" altLang="zh-TW" dirty="0"/>
            </a:br>
            <a:r>
              <a:rPr lang="en-US" altLang="zh-TW" dirty="0" smtClean="0"/>
              <a:t>CEDAW</a:t>
            </a:r>
            <a:r>
              <a:rPr lang="zh-TW" altLang="en-US" dirty="0" smtClean="0"/>
              <a:t>願景</a:t>
            </a:r>
            <a:endParaRPr dirty="0"/>
          </a:p>
        </p:txBody>
      </p:sp>
      <p:sp>
        <p:nvSpPr>
          <p:cNvPr id="390" name="Google Shape;390;p36"/>
          <p:cNvSpPr txBox="1">
            <a:spLocks noGrp="1"/>
          </p:cNvSpPr>
          <p:nvPr>
            <p:ph type="title" idx="2"/>
          </p:nvPr>
        </p:nvSpPr>
        <p:spPr>
          <a:xfrm>
            <a:off x="2327338" y="2885286"/>
            <a:ext cx="1905600" cy="1458400"/>
          </a:xfrm>
          <a:prstGeom prst="rect">
            <a:avLst/>
          </a:prstGeom>
        </p:spPr>
        <p:txBody>
          <a:bodyPr spcFirstLastPara="1" wrap="square" lIns="121900" tIns="121900" rIns="121900" bIns="121900" anchor="ctr" anchorCtr="0">
            <a:noAutofit/>
          </a:bodyPr>
          <a:lstStyle/>
          <a:p>
            <a:r>
              <a:rPr lang="en" dirty="0" smtClean="0"/>
              <a:t>0</a:t>
            </a:r>
            <a:r>
              <a:rPr lang="en-US" altLang="zh-TW" dirty="0"/>
              <a:t>8</a:t>
            </a:r>
            <a:endParaRPr dirty="0"/>
          </a:p>
        </p:txBody>
      </p:sp>
      <p:grpSp>
        <p:nvGrpSpPr>
          <p:cNvPr id="443" name="Google Shape;443;p36"/>
          <p:cNvGrpSpPr/>
          <p:nvPr/>
        </p:nvGrpSpPr>
        <p:grpSpPr>
          <a:xfrm>
            <a:off x="1343225" y="1228829"/>
            <a:ext cx="837540" cy="839673"/>
            <a:chOff x="2418784" y="3132067"/>
            <a:chExt cx="331358" cy="332184"/>
          </a:xfrm>
        </p:grpSpPr>
        <p:sp>
          <p:nvSpPr>
            <p:cNvPr id="444" name="Google Shape;444;p36"/>
            <p:cNvSpPr/>
            <p:nvPr/>
          </p:nvSpPr>
          <p:spPr>
            <a:xfrm>
              <a:off x="2462244" y="3176354"/>
              <a:ext cx="244437" cy="243611"/>
            </a:xfrm>
            <a:custGeom>
              <a:avLst/>
              <a:gdLst/>
              <a:ahLst/>
              <a:cxnLst/>
              <a:rect l="l" t="t" r="r" b="b"/>
              <a:pathLst>
                <a:path w="7098" h="7074" extrusionOk="0">
                  <a:moveTo>
                    <a:pt x="5978" y="2977"/>
                  </a:moveTo>
                  <a:lnTo>
                    <a:pt x="5978" y="4144"/>
                  </a:lnTo>
                  <a:lnTo>
                    <a:pt x="1120" y="4144"/>
                  </a:lnTo>
                  <a:lnTo>
                    <a:pt x="1120" y="2977"/>
                  </a:lnTo>
                  <a:close/>
                  <a:moveTo>
                    <a:pt x="3549" y="1"/>
                  </a:moveTo>
                  <a:cubicBezTo>
                    <a:pt x="2597" y="1"/>
                    <a:pt x="1716" y="358"/>
                    <a:pt x="1049" y="1048"/>
                  </a:cubicBezTo>
                  <a:cubicBezTo>
                    <a:pt x="406" y="1739"/>
                    <a:pt x="1" y="2620"/>
                    <a:pt x="1" y="3549"/>
                  </a:cubicBezTo>
                  <a:cubicBezTo>
                    <a:pt x="1" y="4502"/>
                    <a:pt x="358" y="5383"/>
                    <a:pt x="1049" y="6049"/>
                  </a:cubicBezTo>
                  <a:cubicBezTo>
                    <a:pt x="1739" y="6692"/>
                    <a:pt x="2621" y="7073"/>
                    <a:pt x="3549" y="7073"/>
                  </a:cubicBezTo>
                  <a:cubicBezTo>
                    <a:pt x="4502" y="7073"/>
                    <a:pt x="5407" y="6716"/>
                    <a:pt x="6050" y="6049"/>
                  </a:cubicBezTo>
                  <a:cubicBezTo>
                    <a:pt x="6717" y="5359"/>
                    <a:pt x="7098" y="4454"/>
                    <a:pt x="7098" y="3549"/>
                  </a:cubicBezTo>
                  <a:cubicBezTo>
                    <a:pt x="7098" y="2596"/>
                    <a:pt x="6740" y="1691"/>
                    <a:pt x="6050" y="1048"/>
                  </a:cubicBezTo>
                  <a:cubicBezTo>
                    <a:pt x="5359" y="358"/>
                    <a:pt x="4478" y="1"/>
                    <a:pt x="3549" y="1"/>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445" name="Google Shape;445;p36"/>
            <p:cNvSpPr/>
            <p:nvPr/>
          </p:nvSpPr>
          <p:spPr>
            <a:xfrm>
              <a:off x="2418784" y="3132067"/>
              <a:ext cx="331358" cy="332184"/>
            </a:xfrm>
            <a:custGeom>
              <a:avLst/>
              <a:gdLst/>
              <a:ahLst/>
              <a:cxnLst/>
              <a:rect l="l" t="t" r="r" b="b"/>
              <a:pathLst>
                <a:path w="9622" h="9646" extrusionOk="0">
                  <a:moveTo>
                    <a:pt x="4811" y="548"/>
                  </a:moveTo>
                  <a:cubicBezTo>
                    <a:pt x="7169" y="548"/>
                    <a:pt x="9098" y="2453"/>
                    <a:pt x="9098" y="4835"/>
                  </a:cubicBezTo>
                  <a:cubicBezTo>
                    <a:pt x="9098" y="7193"/>
                    <a:pt x="7169" y="9122"/>
                    <a:pt x="4811" y="9122"/>
                  </a:cubicBezTo>
                  <a:cubicBezTo>
                    <a:pt x="2454" y="9122"/>
                    <a:pt x="525" y="7216"/>
                    <a:pt x="525" y="4835"/>
                  </a:cubicBezTo>
                  <a:cubicBezTo>
                    <a:pt x="525" y="2477"/>
                    <a:pt x="2430" y="548"/>
                    <a:pt x="4811" y="548"/>
                  </a:cubicBezTo>
                  <a:close/>
                  <a:moveTo>
                    <a:pt x="4811" y="1"/>
                  </a:moveTo>
                  <a:cubicBezTo>
                    <a:pt x="2168" y="1"/>
                    <a:pt x="1" y="2192"/>
                    <a:pt x="1" y="4835"/>
                  </a:cubicBezTo>
                  <a:cubicBezTo>
                    <a:pt x="1" y="7478"/>
                    <a:pt x="2168" y="9645"/>
                    <a:pt x="4811" y="9645"/>
                  </a:cubicBezTo>
                  <a:cubicBezTo>
                    <a:pt x="7455" y="9645"/>
                    <a:pt x="9622" y="7478"/>
                    <a:pt x="9622" y="4835"/>
                  </a:cubicBezTo>
                  <a:cubicBezTo>
                    <a:pt x="9622" y="2192"/>
                    <a:pt x="7455" y="1"/>
                    <a:pt x="4811" y="1"/>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grpSp>
      <p:sp>
        <p:nvSpPr>
          <p:cNvPr id="446" name="Google Shape;446;p36"/>
          <p:cNvSpPr/>
          <p:nvPr/>
        </p:nvSpPr>
        <p:spPr>
          <a:xfrm flipH="1">
            <a:off x="939655" y="6120937"/>
            <a:ext cx="10302088" cy="13879"/>
          </a:xfrm>
          <a:custGeom>
            <a:avLst/>
            <a:gdLst/>
            <a:ahLst/>
            <a:cxnLst/>
            <a:rect l="l" t="t" r="r" b="b"/>
            <a:pathLst>
              <a:path w="92252" h="1" fill="none" extrusionOk="0">
                <a:moveTo>
                  <a:pt x="92252" y="1"/>
                </a:moveTo>
                <a:lnTo>
                  <a:pt x="1" y="1"/>
                </a:lnTo>
              </a:path>
            </a:pathLst>
          </a:custGeom>
          <a:noFill/>
          <a:ln w="9875" cap="flat" cmpd="sng">
            <a:solidFill>
              <a:srgbClr val="213033"/>
            </a:solidFill>
            <a:prstDash val="solid"/>
            <a:miter lim="30395"/>
            <a:headEnd type="none" w="sm" len="sm"/>
            <a:tailEnd type="none" w="sm" len="sm"/>
          </a:ln>
        </p:spPr>
        <p:txBody>
          <a:bodyPr spcFirstLastPara="1" wrap="square" lIns="121900" tIns="121900" rIns="121900" bIns="121900" anchor="ctr" anchorCtr="0">
            <a:noAutofit/>
          </a:bodyPr>
          <a:lstStyle/>
          <a:p>
            <a:endParaRPr sz="2400"/>
          </a:p>
        </p:txBody>
      </p:sp>
      <p:pic>
        <p:nvPicPr>
          <p:cNvPr id="4" name="圖片 3"/>
          <p:cNvPicPr>
            <a:picLocks noChangeAspect="1"/>
          </p:cNvPicPr>
          <p:nvPr/>
        </p:nvPicPr>
        <p:blipFill>
          <a:blip r:embed="rId3"/>
          <a:stretch>
            <a:fillRect/>
          </a:stretch>
        </p:blipFill>
        <p:spPr>
          <a:xfrm>
            <a:off x="7322895" y="3908039"/>
            <a:ext cx="2157984" cy="2157984"/>
          </a:xfrm>
          <a:prstGeom prst="rect">
            <a:avLst/>
          </a:prstGeom>
        </p:spPr>
      </p:pic>
      <p:pic>
        <p:nvPicPr>
          <p:cNvPr id="1028" name="Picture 4" descr="https://cdn-icons-png.flaticon.com/512/1959/195925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06559" y="3941601"/>
            <a:ext cx="1068011" cy="903074"/>
          </a:xfrm>
          <a:prstGeom prst="rect">
            <a:avLst/>
          </a:prstGeom>
          <a:noFill/>
          <a:extLst>
            <a:ext uri="{909E8E84-426E-40DD-AFC4-6F175D3DCCD1}">
              <a14:hiddenFill xmlns:a14="http://schemas.microsoft.com/office/drawing/2010/main">
                <a:solidFill>
                  <a:srgbClr val="FFFFFF"/>
                </a:solidFill>
              </a14:hiddenFill>
            </a:ext>
          </a:extLst>
        </p:spPr>
      </p:pic>
      <p:sp>
        <p:nvSpPr>
          <p:cNvPr id="11" name="橢圓 10"/>
          <p:cNvSpPr/>
          <p:nvPr/>
        </p:nvSpPr>
        <p:spPr>
          <a:xfrm>
            <a:off x="11114118" y="5993477"/>
            <a:ext cx="548640" cy="439719"/>
          </a:xfrm>
          <a:prstGeom prst="ellipse">
            <a:avLst/>
          </a:prstGeom>
          <a:noFill/>
          <a:ln>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dirty="0" smtClean="0"/>
              <a:t>28</a:t>
            </a:r>
            <a:endParaRPr lang="zh-TW" altLang="en-US" sz="1400" dirty="0"/>
          </a:p>
        </p:txBody>
      </p:sp>
    </p:spTree>
    <p:extLst>
      <p:ext uri="{BB962C8B-B14F-4D97-AF65-F5344CB8AC3E}">
        <p14:creationId xmlns:p14="http://schemas.microsoft.com/office/powerpoint/2010/main" val="24415781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102"/>
        <p:cNvGrpSpPr/>
        <p:nvPr/>
      </p:nvGrpSpPr>
      <p:grpSpPr>
        <a:xfrm>
          <a:off x="0" y="0"/>
          <a:ext cx="0" cy="0"/>
          <a:chOff x="0" y="0"/>
          <a:chExt cx="0" cy="0"/>
        </a:xfrm>
      </p:grpSpPr>
      <p:cxnSp>
        <p:nvCxnSpPr>
          <p:cNvPr id="1103" name="Google Shape;1103;p50"/>
          <p:cNvCxnSpPr>
            <a:stCxn id="1104" idx="3"/>
            <a:endCxn id="1105" idx="1"/>
          </p:cNvCxnSpPr>
          <p:nvPr/>
        </p:nvCxnSpPr>
        <p:spPr>
          <a:xfrm>
            <a:off x="5637511" y="2953773"/>
            <a:ext cx="920800" cy="0"/>
          </a:xfrm>
          <a:prstGeom prst="straightConnector1">
            <a:avLst/>
          </a:prstGeom>
          <a:noFill/>
          <a:ln w="19050" cap="flat" cmpd="sng">
            <a:solidFill>
              <a:schemeClr val="lt1"/>
            </a:solidFill>
            <a:prstDash val="solid"/>
            <a:round/>
            <a:headEnd type="none" w="med" len="med"/>
            <a:tailEnd type="none" w="med" len="med"/>
          </a:ln>
        </p:spPr>
      </p:cxnSp>
      <p:cxnSp>
        <p:nvCxnSpPr>
          <p:cNvPr id="1106" name="Google Shape;1106;p50"/>
          <p:cNvCxnSpPr>
            <a:stCxn id="1107" idx="1"/>
            <a:endCxn id="1108" idx="3"/>
          </p:cNvCxnSpPr>
          <p:nvPr/>
        </p:nvCxnSpPr>
        <p:spPr>
          <a:xfrm rot="10800000">
            <a:off x="5637437" y="4770040"/>
            <a:ext cx="920800" cy="0"/>
          </a:xfrm>
          <a:prstGeom prst="straightConnector1">
            <a:avLst/>
          </a:prstGeom>
          <a:noFill/>
          <a:ln w="19050" cap="flat" cmpd="sng">
            <a:solidFill>
              <a:schemeClr val="lt1"/>
            </a:solidFill>
            <a:prstDash val="solid"/>
            <a:round/>
            <a:headEnd type="none" w="med" len="med"/>
            <a:tailEnd type="none" w="med" len="med"/>
          </a:ln>
        </p:spPr>
      </p:cxnSp>
      <p:cxnSp>
        <p:nvCxnSpPr>
          <p:cNvPr id="1109" name="Google Shape;1109;p50"/>
          <p:cNvCxnSpPr>
            <a:stCxn id="1105" idx="2"/>
            <a:endCxn id="1108" idx="0"/>
          </p:cNvCxnSpPr>
          <p:nvPr/>
        </p:nvCxnSpPr>
        <p:spPr>
          <a:xfrm rot="5400000">
            <a:off x="5668037" y="2923173"/>
            <a:ext cx="859600" cy="1877600"/>
          </a:xfrm>
          <a:prstGeom prst="bentConnector3">
            <a:avLst>
              <a:gd name="adj1" fmla="val 49992"/>
            </a:avLst>
          </a:prstGeom>
          <a:noFill/>
          <a:ln w="19050" cap="flat" cmpd="sng">
            <a:solidFill>
              <a:schemeClr val="lt1"/>
            </a:solidFill>
            <a:prstDash val="solid"/>
            <a:round/>
            <a:headEnd type="none" w="med" len="med"/>
            <a:tailEnd type="none" w="med" len="med"/>
          </a:ln>
        </p:spPr>
      </p:cxnSp>
      <p:sp>
        <p:nvSpPr>
          <p:cNvPr id="1105" name="Google Shape;1105;p50"/>
          <p:cNvSpPr/>
          <p:nvPr/>
        </p:nvSpPr>
        <p:spPr>
          <a:xfrm>
            <a:off x="6558237" y="2475373"/>
            <a:ext cx="956800" cy="956800"/>
          </a:xfrm>
          <a:prstGeom prst="rect">
            <a:avLst/>
          </a:prstGeom>
          <a:solidFill>
            <a:schemeClr val="dk1"/>
          </a:solidFill>
          <a:ln w="76200" cap="flat" cmpd="sng">
            <a:solidFill>
              <a:schemeClr val="lt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1107" name="Google Shape;1107;p50"/>
          <p:cNvSpPr/>
          <p:nvPr/>
        </p:nvSpPr>
        <p:spPr>
          <a:xfrm>
            <a:off x="6558237" y="4291640"/>
            <a:ext cx="956800" cy="956800"/>
          </a:xfrm>
          <a:prstGeom prst="rect">
            <a:avLst/>
          </a:prstGeom>
          <a:solidFill>
            <a:schemeClr val="dk1"/>
          </a:solidFill>
          <a:ln w="76200" cap="flat" cmpd="sng">
            <a:solidFill>
              <a:schemeClr val="lt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1104" name="Google Shape;1104;p50"/>
          <p:cNvSpPr/>
          <p:nvPr/>
        </p:nvSpPr>
        <p:spPr>
          <a:xfrm>
            <a:off x="4680711" y="2475373"/>
            <a:ext cx="956800" cy="956800"/>
          </a:xfrm>
          <a:prstGeom prst="rect">
            <a:avLst/>
          </a:prstGeom>
          <a:solidFill>
            <a:schemeClr val="dk1"/>
          </a:solidFill>
          <a:ln w="76200" cap="flat" cmpd="sng">
            <a:solidFill>
              <a:schemeClr val="lt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1108" name="Google Shape;1108;p50"/>
          <p:cNvSpPr/>
          <p:nvPr/>
        </p:nvSpPr>
        <p:spPr>
          <a:xfrm>
            <a:off x="4680711" y="4291640"/>
            <a:ext cx="956800" cy="956800"/>
          </a:xfrm>
          <a:prstGeom prst="rect">
            <a:avLst/>
          </a:prstGeom>
          <a:solidFill>
            <a:schemeClr val="dk1"/>
          </a:solidFill>
          <a:ln w="76200" cap="flat" cmpd="sng">
            <a:solidFill>
              <a:schemeClr val="lt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1110" name="Google Shape;1110;p50"/>
          <p:cNvSpPr txBox="1">
            <a:spLocks noGrp="1"/>
          </p:cNvSpPr>
          <p:nvPr>
            <p:ph type="title"/>
          </p:nvPr>
        </p:nvSpPr>
        <p:spPr>
          <a:xfrm>
            <a:off x="956795" y="1053368"/>
            <a:ext cx="10290000" cy="763600"/>
          </a:xfrm>
          <a:prstGeom prst="rect">
            <a:avLst/>
          </a:prstGeom>
        </p:spPr>
        <p:txBody>
          <a:bodyPr spcFirstLastPara="1" wrap="square" lIns="121900" tIns="121900" rIns="121900" bIns="121900" anchor="t" anchorCtr="0">
            <a:noAutofit/>
          </a:bodyPr>
          <a:lstStyle/>
          <a:p>
            <a:r>
              <a:rPr lang="zh-TW" altLang="en-US" dirty="0" smtClean="0"/>
              <a:t>依性別</a:t>
            </a:r>
            <a:r>
              <a:rPr lang="zh-TW" altLang="en-US" dirty="0"/>
              <a:t>平等政策</a:t>
            </a:r>
            <a:r>
              <a:rPr lang="zh-TW" altLang="en-US" dirty="0" smtClean="0"/>
              <a:t>綱領提出</a:t>
            </a:r>
            <a:endParaRPr dirty="0">
              <a:solidFill>
                <a:schemeClr val="lt2"/>
              </a:solidFill>
            </a:endParaRPr>
          </a:p>
        </p:txBody>
      </p:sp>
      <p:sp>
        <p:nvSpPr>
          <p:cNvPr id="1111" name="Google Shape;1111;p50"/>
          <p:cNvSpPr txBox="1">
            <a:spLocks noGrp="1"/>
          </p:cNvSpPr>
          <p:nvPr>
            <p:ph type="title" idx="2"/>
          </p:nvPr>
        </p:nvSpPr>
        <p:spPr>
          <a:xfrm>
            <a:off x="956832" y="2295367"/>
            <a:ext cx="3423600" cy="594800"/>
          </a:xfrm>
          <a:prstGeom prst="rect">
            <a:avLst/>
          </a:prstGeom>
        </p:spPr>
        <p:txBody>
          <a:bodyPr spcFirstLastPara="1" wrap="square" lIns="121900" tIns="121900" rIns="121900" bIns="121900" anchor="t" anchorCtr="0">
            <a:noAutofit/>
          </a:bodyPr>
          <a:lstStyle/>
          <a:p>
            <a:r>
              <a:rPr lang="zh-TW" altLang="en-US" dirty="0"/>
              <a:t>健康、醫療與照顧</a:t>
            </a:r>
            <a:endParaRPr dirty="0"/>
          </a:p>
        </p:txBody>
      </p:sp>
      <p:sp>
        <p:nvSpPr>
          <p:cNvPr id="1112" name="Google Shape;1112;p50"/>
          <p:cNvSpPr txBox="1">
            <a:spLocks noGrp="1"/>
          </p:cNvSpPr>
          <p:nvPr>
            <p:ph type="subTitle" idx="1"/>
          </p:nvPr>
        </p:nvSpPr>
        <p:spPr>
          <a:xfrm>
            <a:off x="956795" y="2785264"/>
            <a:ext cx="3423600" cy="763600"/>
          </a:xfrm>
          <a:prstGeom prst="rect">
            <a:avLst/>
          </a:prstGeom>
        </p:spPr>
        <p:txBody>
          <a:bodyPr spcFirstLastPara="1" wrap="square" lIns="121900" tIns="121900" rIns="121900" bIns="121900" anchor="t" anchorCtr="0">
            <a:noAutofit/>
          </a:bodyPr>
          <a:lstStyle/>
          <a:p>
            <a:pPr marL="0" indent="0"/>
            <a:r>
              <a:rPr lang="zh-TW" altLang="en-US" dirty="0" smtClean="0">
                <a:solidFill>
                  <a:srgbClr val="002060"/>
                </a:solidFill>
                <a:latin typeface="微軟正黑體" panose="020B0604030504040204" pitchFamily="34" charset="-120"/>
                <a:ea typeface="微軟正黑體" panose="020B0604030504040204" pitchFamily="34" charset="-120"/>
              </a:rPr>
              <a:t>增加個人健康、給予醫療救援</a:t>
            </a:r>
            <a:endParaRPr dirty="0">
              <a:solidFill>
                <a:srgbClr val="002060"/>
              </a:solidFill>
              <a:latin typeface="微軟正黑體" panose="020B0604030504040204" pitchFamily="34" charset="-120"/>
              <a:ea typeface="微軟正黑體" panose="020B0604030504040204" pitchFamily="34" charset="-120"/>
            </a:endParaRPr>
          </a:p>
        </p:txBody>
      </p:sp>
      <p:sp>
        <p:nvSpPr>
          <p:cNvPr id="1113" name="Google Shape;1113;p50"/>
          <p:cNvSpPr txBox="1">
            <a:spLocks noGrp="1"/>
          </p:cNvSpPr>
          <p:nvPr>
            <p:ph type="title" idx="3"/>
          </p:nvPr>
        </p:nvSpPr>
        <p:spPr>
          <a:xfrm>
            <a:off x="7817724" y="2295367"/>
            <a:ext cx="3423600" cy="594800"/>
          </a:xfrm>
          <a:prstGeom prst="rect">
            <a:avLst/>
          </a:prstGeom>
        </p:spPr>
        <p:txBody>
          <a:bodyPr spcFirstLastPara="1" wrap="square" lIns="121900" tIns="121900" rIns="0" bIns="121900" anchor="t" anchorCtr="0">
            <a:noAutofit/>
          </a:bodyPr>
          <a:lstStyle/>
          <a:p>
            <a:r>
              <a:rPr lang="zh-TW" altLang="en-US" dirty="0"/>
              <a:t>教育、媒體與文化</a:t>
            </a:r>
            <a:endParaRPr dirty="0"/>
          </a:p>
        </p:txBody>
      </p:sp>
      <p:sp>
        <p:nvSpPr>
          <p:cNvPr id="1114" name="Google Shape;1114;p50"/>
          <p:cNvSpPr txBox="1">
            <a:spLocks noGrp="1"/>
          </p:cNvSpPr>
          <p:nvPr>
            <p:ph type="subTitle" idx="4"/>
          </p:nvPr>
        </p:nvSpPr>
        <p:spPr>
          <a:xfrm>
            <a:off x="7817691" y="2785264"/>
            <a:ext cx="3423600" cy="763600"/>
          </a:xfrm>
          <a:prstGeom prst="rect">
            <a:avLst/>
          </a:prstGeom>
          <a:noFill/>
          <a:ln>
            <a:noFill/>
          </a:ln>
        </p:spPr>
        <p:txBody>
          <a:bodyPr spcFirstLastPara="1" wrap="square" lIns="121900" tIns="121900" rIns="121900" bIns="121900" anchor="t" anchorCtr="0">
            <a:noAutofit/>
          </a:bodyPr>
          <a:lstStyle/>
          <a:p>
            <a:pPr marL="0" indent="0"/>
            <a:r>
              <a:rPr lang="zh-TW" altLang="en-US" dirty="0">
                <a:solidFill>
                  <a:srgbClr val="002060"/>
                </a:solidFill>
                <a:latin typeface="微軟正黑體" panose="020B0604030504040204" pitchFamily="34" charset="-120"/>
                <a:ea typeface="微軟正黑體" panose="020B0604030504040204" pitchFamily="34" charset="-120"/>
              </a:rPr>
              <a:t>推廣正確登山理念</a:t>
            </a:r>
            <a:r>
              <a:rPr lang="zh-TW" altLang="en-US" dirty="0" smtClean="0">
                <a:solidFill>
                  <a:srgbClr val="002060"/>
                </a:solidFill>
                <a:latin typeface="微軟正黑體" panose="020B0604030504040204" pitchFamily="34" charset="-120"/>
                <a:ea typeface="微軟正黑體" panose="020B0604030504040204" pitchFamily="34" charset="-120"/>
              </a:rPr>
              <a:t>、資源</a:t>
            </a:r>
            <a:r>
              <a:rPr lang="zh-TW" altLang="en-US" dirty="0">
                <a:solidFill>
                  <a:srgbClr val="002060"/>
                </a:solidFill>
                <a:latin typeface="微軟正黑體" panose="020B0604030504040204" pitchFamily="34" charset="-120"/>
                <a:ea typeface="微軟正黑體" panose="020B0604030504040204" pitchFamily="34" charset="-120"/>
              </a:rPr>
              <a:t>永續</a:t>
            </a:r>
            <a:endParaRPr dirty="0">
              <a:solidFill>
                <a:srgbClr val="002060"/>
              </a:solidFill>
              <a:latin typeface="微軟正黑體" panose="020B0604030504040204" pitchFamily="34" charset="-120"/>
              <a:ea typeface="微軟正黑體" panose="020B0604030504040204" pitchFamily="34" charset="-120"/>
            </a:endParaRPr>
          </a:p>
        </p:txBody>
      </p:sp>
      <p:sp>
        <p:nvSpPr>
          <p:cNvPr id="1115" name="Google Shape;1115;p50"/>
          <p:cNvSpPr txBox="1">
            <a:spLocks noGrp="1"/>
          </p:cNvSpPr>
          <p:nvPr>
            <p:ph type="title" idx="5"/>
          </p:nvPr>
        </p:nvSpPr>
        <p:spPr>
          <a:xfrm>
            <a:off x="956832" y="4108071"/>
            <a:ext cx="3423600" cy="594800"/>
          </a:xfrm>
          <a:prstGeom prst="rect">
            <a:avLst/>
          </a:prstGeom>
        </p:spPr>
        <p:txBody>
          <a:bodyPr spcFirstLastPara="1" wrap="square" lIns="121900" tIns="121900" rIns="121900" bIns="121900" anchor="t" anchorCtr="0">
            <a:noAutofit/>
          </a:bodyPr>
          <a:lstStyle/>
          <a:p>
            <a:r>
              <a:rPr lang="zh-TW" altLang="en-US" dirty="0"/>
              <a:t>人身安全與司法</a:t>
            </a:r>
            <a:endParaRPr dirty="0"/>
          </a:p>
        </p:txBody>
      </p:sp>
      <p:sp>
        <p:nvSpPr>
          <p:cNvPr id="1116" name="Google Shape;1116;p50"/>
          <p:cNvSpPr txBox="1">
            <a:spLocks noGrp="1"/>
          </p:cNvSpPr>
          <p:nvPr>
            <p:ph type="subTitle" idx="6"/>
          </p:nvPr>
        </p:nvSpPr>
        <p:spPr>
          <a:xfrm>
            <a:off x="1406349" y="4553005"/>
            <a:ext cx="3423600" cy="905600"/>
          </a:xfrm>
          <a:prstGeom prst="rect">
            <a:avLst/>
          </a:prstGeom>
          <a:noFill/>
          <a:ln>
            <a:noFill/>
          </a:ln>
        </p:spPr>
        <p:txBody>
          <a:bodyPr spcFirstLastPara="1" wrap="square" lIns="121900" tIns="121900" rIns="121900" bIns="121900" anchor="t" anchorCtr="0">
            <a:noAutofit/>
          </a:bodyPr>
          <a:lstStyle/>
          <a:p>
            <a:pPr marL="0" indent="0" algn="ctr"/>
            <a:r>
              <a:rPr lang="zh-TW" altLang="en-US" dirty="0">
                <a:solidFill>
                  <a:srgbClr val="002060"/>
                </a:solidFill>
                <a:latin typeface="微軟正黑體" panose="020B0604030504040204" pitchFamily="34" charset="-120"/>
                <a:ea typeface="微軟正黑體" panose="020B0604030504040204" pitchFamily="34" charset="-120"/>
              </a:rPr>
              <a:t>保障</a:t>
            </a:r>
            <a:r>
              <a:rPr lang="zh-TW" altLang="en-US" dirty="0" smtClean="0">
                <a:solidFill>
                  <a:srgbClr val="002060"/>
                </a:solidFill>
                <a:latin typeface="微軟正黑體" panose="020B0604030504040204" pitchFamily="34" charset="-120"/>
                <a:ea typeface="微軟正黑體" panose="020B0604030504040204" pitchFamily="34" charset="-120"/>
              </a:rPr>
              <a:t>登山</a:t>
            </a:r>
            <a:r>
              <a:rPr lang="zh-TW" altLang="en-US" dirty="0">
                <a:solidFill>
                  <a:srgbClr val="002060"/>
                </a:solidFill>
                <a:latin typeface="微軟正黑體" panose="020B0604030504040204" pitchFamily="34" charset="-120"/>
                <a:ea typeface="微軟正黑體" panose="020B0604030504040204" pitchFamily="34" charset="-120"/>
              </a:rPr>
              <a:t>安全</a:t>
            </a:r>
            <a:r>
              <a:rPr lang="zh-TW" altLang="en-US" dirty="0" smtClean="0">
                <a:solidFill>
                  <a:srgbClr val="002060"/>
                </a:solidFill>
                <a:latin typeface="微軟正黑體" panose="020B0604030504040204" pitchFamily="34" charset="-120"/>
                <a:ea typeface="微軟正黑體" panose="020B0604030504040204" pitchFamily="34" charset="-120"/>
              </a:rPr>
              <a:t>、</a:t>
            </a:r>
            <a:endParaRPr lang="en-US" altLang="zh-TW" dirty="0" smtClean="0">
              <a:solidFill>
                <a:srgbClr val="002060"/>
              </a:solidFill>
              <a:latin typeface="微軟正黑體" panose="020B0604030504040204" pitchFamily="34" charset="-120"/>
              <a:ea typeface="微軟正黑體" panose="020B0604030504040204" pitchFamily="34" charset="-120"/>
            </a:endParaRPr>
          </a:p>
          <a:p>
            <a:pPr marL="0" indent="0" algn="ctr"/>
            <a:r>
              <a:rPr lang="zh-TW" altLang="en-US" dirty="0">
                <a:solidFill>
                  <a:srgbClr val="002060"/>
                </a:solidFill>
                <a:latin typeface="微軟正黑體" panose="020B0604030504040204" pitchFamily="34" charset="-120"/>
                <a:ea typeface="微軟正黑體" panose="020B0604030504040204" pitchFamily="34" charset="-120"/>
              </a:rPr>
              <a:t>維護</a:t>
            </a:r>
            <a:r>
              <a:rPr lang="zh-TW" altLang="en-US" dirty="0" smtClean="0">
                <a:solidFill>
                  <a:srgbClr val="002060"/>
                </a:solidFill>
                <a:latin typeface="微軟正黑體" panose="020B0604030504040204" pitchFamily="34" charset="-120"/>
                <a:ea typeface="微軟正黑體" panose="020B0604030504040204" pitchFamily="34" charset="-120"/>
              </a:rPr>
              <a:t>不同</a:t>
            </a:r>
            <a:r>
              <a:rPr lang="zh-TW" altLang="en-US" dirty="0">
                <a:solidFill>
                  <a:srgbClr val="002060"/>
                </a:solidFill>
                <a:latin typeface="微軟正黑體" panose="020B0604030504040204" pitchFamily="34" charset="-120"/>
                <a:ea typeface="微軟正黑體" panose="020B0604030504040204" pitchFamily="34" charset="-120"/>
              </a:rPr>
              <a:t>性別登山權益</a:t>
            </a:r>
            <a:endParaRPr dirty="0">
              <a:solidFill>
                <a:srgbClr val="002060"/>
              </a:solidFill>
              <a:latin typeface="微軟正黑體" panose="020B0604030504040204" pitchFamily="34" charset="-120"/>
              <a:ea typeface="微軟正黑體" panose="020B0604030504040204" pitchFamily="34" charset="-120"/>
            </a:endParaRPr>
          </a:p>
        </p:txBody>
      </p:sp>
      <p:sp>
        <p:nvSpPr>
          <p:cNvPr id="1117" name="Google Shape;1117;p50"/>
          <p:cNvSpPr txBox="1">
            <a:spLocks noGrp="1"/>
          </p:cNvSpPr>
          <p:nvPr>
            <p:ph type="title" idx="7"/>
          </p:nvPr>
        </p:nvSpPr>
        <p:spPr>
          <a:xfrm>
            <a:off x="7817724" y="4108072"/>
            <a:ext cx="3423600" cy="594800"/>
          </a:xfrm>
          <a:prstGeom prst="rect">
            <a:avLst/>
          </a:prstGeom>
        </p:spPr>
        <p:txBody>
          <a:bodyPr spcFirstLastPara="1" wrap="square" lIns="121900" tIns="121900" rIns="0" bIns="121900" anchor="t" anchorCtr="0">
            <a:noAutofit/>
          </a:bodyPr>
          <a:lstStyle/>
          <a:p>
            <a:r>
              <a:rPr lang="zh-TW" altLang="en-US" dirty="0"/>
              <a:t>環境、能源與科技</a:t>
            </a:r>
            <a:endParaRPr dirty="0"/>
          </a:p>
        </p:txBody>
      </p:sp>
      <p:sp>
        <p:nvSpPr>
          <p:cNvPr id="1118" name="Google Shape;1118;p50"/>
          <p:cNvSpPr txBox="1">
            <a:spLocks noGrp="1"/>
          </p:cNvSpPr>
          <p:nvPr>
            <p:ph type="subTitle" idx="8"/>
          </p:nvPr>
        </p:nvSpPr>
        <p:spPr>
          <a:xfrm>
            <a:off x="7597180" y="4553937"/>
            <a:ext cx="3337989" cy="905600"/>
          </a:xfrm>
          <a:prstGeom prst="rect">
            <a:avLst/>
          </a:prstGeom>
          <a:noFill/>
          <a:ln>
            <a:noFill/>
          </a:ln>
        </p:spPr>
        <p:txBody>
          <a:bodyPr spcFirstLastPara="1" wrap="square" lIns="121900" tIns="121900" rIns="121900" bIns="121900" anchor="t" anchorCtr="0">
            <a:noAutofit/>
          </a:bodyPr>
          <a:lstStyle/>
          <a:p>
            <a:pPr marL="0" indent="0" algn="ctr"/>
            <a:r>
              <a:rPr lang="zh-TW" altLang="en-US" dirty="0">
                <a:solidFill>
                  <a:srgbClr val="002060"/>
                </a:solidFill>
                <a:latin typeface="微軟正黑體" panose="020B0604030504040204" pitchFamily="34" charset="-120"/>
                <a:ea typeface="微軟正黑體" panose="020B0604030504040204" pitchFamily="34" charset="-120"/>
              </a:rPr>
              <a:t>打造舒適</a:t>
            </a:r>
            <a:r>
              <a:rPr lang="zh-TW" altLang="en-US" dirty="0" smtClean="0">
                <a:solidFill>
                  <a:srgbClr val="002060"/>
                </a:solidFill>
                <a:latin typeface="微軟正黑體" panose="020B0604030504040204" pitchFamily="34" charset="-120"/>
                <a:ea typeface="微軟正黑體" panose="020B0604030504040204" pitchFamily="34" charset="-120"/>
              </a:rPr>
              <a:t>友善環境、</a:t>
            </a:r>
            <a:endParaRPr lang="en-US" altLang="zh-TW" dirty="0" smtClean="0">
              <a:solidFill>
                <a:srgbClr val="002060"/>
              </a:solidFill>
              <a:latin typeface="微軟正黑體" panose="020B0604030504040204" pitchFamily="34" charset="-120"/>
              <a:ea typeface="微軟正黑體" panose="020B0604030504040204" pitchFamily="34" charset="-120"/>
            </a:endParaRPr>
          </a:p>
          <a:p>
            <a:pPr marL="0" indent="0" algn="ctr"/>
            <a:r>
              <a:rPr lang="zh-TW" altLang="en-US" dirty="0" smtClean="0">
                <a:solidFill>
                  <a:srgbClr val="002060"/>
                </a:solidFill>
                <a:latin typeface="微軟正黑體" panose="020B0604030504040204" pitchFamily="34" charset="-120"/>
                <a:ea typeface="微軟正黑體" panose="020B0604030504040204" pitchFamily="34" charset="-120"/>
              </a:rPr>
              <a:t>運用</a:t>
            </a:r>
            <a:r>
              <a:rPr lang="zh-TW" altLang="en-US" dirty="0">
                <a:solidFill>
                  <a:srgbClr val="002060"/>
                </a:solidFill>
                <a:latin typeface="微軟正黑體" panose="020B0604030504040204" pitchFamily="34" charset="-120"/>
                <a:ea typeface="微軟正黑體" panose="020B0604030504040204" pitchFamily="34" charset="-120"/>
              </a:rPr>
              <a:t>科技定位</a:t>
            </a:r>
            <a:endParaRPr dirty="0">
              <a:solidFill>
                <a:srgbClr val="002060"/>
              </a:solidFill>
              <a:latin typeface="微軟正黑體" panose="020B0604030504040204" pitchFamily="34" charset="-120"/>
              <a:ea typeface="微軟正黑體" panose="020B0604030504040204" pitchFamily="34" charset="-120"/>
            </a:endParaRPr>
          </a:p>
        </p:txBody>
      </p:sp>
      <p:sp>
        <p:nvSpPr>
          <p:cNvPr id="2" name="AutoShape 2" descr="https://cdn-icons-png.flaticon.com/512/2382/2382443.p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1028" name="Picture 4" descr="https://cdn-icons-png.flaticon.com/512/2382/2382443.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31031" y="2607002"/>
            <a:ext cx="621702" cy="62170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cdn-icons-png.flaticon.com/512/2820/282061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10086" y="4456863"/>
            <a:ext cx="626486" cy="62648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cdn-icons-png.flaticon.com/512/2820/282069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02649" y="2619749"/>
            <a:ext cx="668049" cy="668049"/>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s://cdn-icons-png.flaticon.com/512/2896/2896733.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10160" y="4424613"/>
            <a:ext cx="663443" cy="663443"/>
          </a:xfrm>
          <a:prstGeom prst="rect">
            <a:avLst/>
          </a:prstGeom>
          <a:noFill/>
          <a:extLst>
            <a:ext uri="{909E8E84-426E-40DD-AFC4-6F175D3DCCD1}">
              <a14:hiddenFill xmlns:a14="http://schemas.microsoft.com/office/drawing/2010/main">
                <a:solidFill>
                  <a:srgbClr val="FFFFFF"/>
                </a:solidFill>
              </a14:hiddenFill>
            </a:ext>
          </a:extLst>
        </p:spPr>
      </p:pic>
      <p:sp>
        <p:nvSpPr>
          <p:cNvPr id="23" name="橢圓 22"/>
          <p:cNvSpPr/>
          <p:nvPr/>
        </p:nvSpPr>
        <p:spPr>
          <a:xfrm>
            <a:off x="11114118" y="5993477"/>
            <a:ext cx="548640" cy="439719"/>
          </a:xfrm>
          <a:prstGeom prst="ellipse">
            <a:avLst/>
          </a:prstGeom>
          <a:noFill/>
          <a:ln>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dirty="0" smtClean="0"/>
              <a:t>29</a:t>
            </a:r>
            <a:endParaRPr lang="zh-TW" altLang="en-US" sz="1400" dirty="0"/>
          </a:p>
        </p:txBody>
      </p:sp>
    </p:spTree>
    <p:extLst>
      <p:ext uri="{BB962C8B-B14F-4D97-AF65-F5344CB8AC3E}">
        <p14:creationId xmlns:p14="http://schemas.microsoft.com/office/powerpoint/2010/main" val="8364553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pic>
        <p:nvPicPr>
          <p:cNvPr id="3" name="圖片 2"/>
          <p:cNvPicPr>
            <a:picLocks noChangeAspect="1"/>
          </p:cNvPicPr>
          <p:nvPr/>
        </p:nvPicPr>
        <p:blipFill>
          <a:blip r:embed="rId3">
            <a:clrChange>
              <a:clrFrom>
                <a:srgbClr val="4191E0"/>
              </a:clrFrom>
              <a:clrTo>
                <a:srgbClr val="4191E0">
                  <a:alpha val="0"/>
                </a:srgbClr>
              </a:clrTo>
            </a:clrChange>
          </a:blip>
          <a:stretch>
            <a:fillRect/>
          </a:stretch>
        </p:blipFill>
        <p:spPr>
          <a:xfrm>
            <a:off x="654105" y="1767380"/>
            <a:ext cx="3845853" cy="3106266"/>
          </a:xfrm>
          <a:prstGeom prst="rect">
            <a:avLst/>
          </a:prstGeom>
          <a:blipFill dpi="0" rotWithShape="1">
            <a:blip r:embed="rId4">
              <a:clrChange>
                <a:clrFrom>
                  <a:srgbClr val="4191E0"/>
                </a:clrFrom>
                <a:clrTo>
                  <a:srgbClr val="4191E0">
                    <a:alpha val="0"/>
                  </a:srgbClr>
                </a:clrTo>
              </a:clrChange>
            </a:blip>
            <a:srcRect/>
            <a:tile tx="0" ty="0" sx="100000" sy="100000" flip="none" algn="tl"/>
          </a:blipFill>
        </p:spPr>
      </p:pic>
      <p:sp>
        <p:nvSpPr>
          <p:cNvPr id="738" name="Google Shape;738;p43"/>
          <p:cNvSpPr txBox="1">
            <a:spLocks noGrp="1"/>
          </p:cNvSpPr>
          <p:nvPr>
            <p:ph type="title"/>
          </p:nvPr>
        </p:nvSpPr>
        <p:spPr>
          <a:xfrm>
            <a:off x="950967" y="719333"/>
            <a:ext cx="10326800" cy="766800"/>
          </a:xfrm>
          <a:prstGeom prst="rect">
            <a:avLst/>
          </a:prstGeom>
        </p:spPr>
        <p:txBody>
          <a:bodyPr spcFirstLastPara="1" wrap="square" lIns="121900" tIns="121900" rIns="121900" bIns="121900" anchor="t" anchorCtr="0">
            <a:noAutofit/>
          </a:bodyPr>
          <a:lstStyle/>
          <a:p>
            <a:r>
              <a:rPr lang="zh-TW" altLang="en-US" sz="3600" dirty="0"/>
              <a:t>消除對婦女一切形式歧視公約</a:t>
            </a:r>
            <a:endParaRPr sz="3600" dirty="0">
              <a:solidFill>
                <a:schemeClr val="lt2"/>
              </a:solidFill>
            </a:endParaRPr>
          </a:p>
        </p:txBody>
      </p:sp>
      <p:sp>
        <p:nvSpPr>
          <p:cNvPr id="739" name="Google Shape;739;p43"/>
          <p:cNvSpPr txBox="1">
            <a:spLocks noGrp="1"/>
          </p:cNvSpPr>
          <p:nvPr>
            <p:ph type="body" idx="1"/>
          </p:nvPr>
        </p:nvSpPr>
        <p:spPr>
          <a:xfrm>
            <a:off x="3892308" y="1767380"/>
            <a:ext cx="7311196" cy="3715200"/>
          </a:xfrm>
          <a:prstGeom prst="rect">
            <a:avLst/>
          </a:prstGeom>
        </p:spPr>
        <p:txBody>
          <a:bodyPr spcFirstLastPara="1" wrap="square" lIns="121900" tIns="121900" rIns="121900" bIns="121900" anchor="t" anchorCtr="0">
            <a:noAutofit/>
          </a:bodyPr>
          <a:lstStyle/>
          <a:p>
            <a:r>
              <a:rPr lang="en-US" altLang="zh-TW" sz="2400" dirty="0">
                <a:latin typeface="微軟正黑體" panose="020B0604030504040204" pitchFamily="34" charset="-120"/>
                <a:ea typeface="微軟正黑體" panose="020B0604030504040204" pitchFamily="34" charset="-120"/>
              </a:rPr>
              <a:t>1979</a:t>
            </a:r>
            <a:r>
              <a:rPr lang="zh-TW" altLang="en-US" sz="2400" dirty="0">
                <a:latin typeface="微軟正黑體" panose="020B0604030504040204" pitchFamily="34" charset="-120"/>
                <a:ea typeface="微軟正黑體" panose="020B0604030504040204" pitchFamily="34" charset="-120"/>
              </a:rPr>
              <a:t>（民國</a:t>
            </a:r>
            <a:r>
              <a:rPr lang="en-US" altLang="zh-TW" sz="2400" dirty="0">
                <a:latin typeface="微軟正黑體" panose="020B0604030504040204" pitchFamily="34" charset="-120"/>
                <a:ea typeface="微軟正黑體" panose="020B0604030504040204" pitchFamily="34" charset="-120"/>
              </a:rPr>
              <a:t>68</a:t>
            </a:r>
            <a:r>
              <a:rPr lang="zh-TW" altLang="en-US" sz="2400" dirty="0">
                <a:latin typeface="微軟正黑體" panose="020B0604030504040204" pitchFamily="34" charset="-120"/>
                <a:ea typeface="微軟正黑體" panose="020B0604030504040204" pitchFamily="34" charset="-120"/>
              </a:rPr>
              <a:t>）年聯合國大會通過</a:t>
            </a:r>
            <a:r>
              <a:rPr lang="zh-TW" altLang="en-US" sz="2400" b="1" u="sng" dirty="0">
                <a:latin typeface="微軟正黑體" panose="020B0604030504040204" pitchFamily="34" charset="-120"/>
                <a:ea typeface="微軟正黑體" panose="020B0604030504040204" pitchFamily="34" charset="-120"/>
              </a:rPr>
              <a:t>「消除對婦女一切形式歧視公約」</a:t>
            </a:r>
            <a:r>
              <a:rPr lang="zh-TW" altLang="en-US" sz="2400" dirty="0">
                <a:latin typeface="微軟正黑體" panose="020B0604030504040204" pitchFamily="34" charset="-120"/>
                <a:ea typeface="微軟正黑體" panose="020B0604030504040204" pitchFamily="34" charset="-120"/>
              </a:rPr>
              <a:t>（以下簡稱</a:t>
            </a:r>
            <a:r>
              <a:rPr lang="en-US" altLang="zh-TW" sz="2400" dirty="0">
                <a:latin typeface="微軟正黑體" panose="020B0604030504040204" pitchFamily="34" charset="-120"/>
                <a:ea typeface="微軟正黑體" panose="020B0604030504040204" pitchFamily="34" charset="-120"/>
              </a:rPr>
              <a:t>CEDAW</a:t>
            </a:r>
            <a:r>
              <a:rPr lang="zh-TW" altLang="en-US" sz="2400" dirty="0">
                <a:latin typeface="微軟正黑體" panose="020B0604030504040204" pitchFamily="34" charset="-120"/>
                <a:ea typeface="微軟正黑體" panose="020B0604030504040204" pitchFamily="34" charset="-120"/>
              </a:rPr>
              <a:t>），並在</a:t>
            </a:r>
            <a:r>
              <a:rPr lang="en-US" altLang="zh-TW" sz="2400" dirty="0">
                <a:latin typeface="微軟正黑體" panose="020B0604030504040204" pitchFamily="34" charset="-120"/>
                <a:ea typeface="微軟正黑體" panose="020B0604030504040204" pitchFamily="34" charset="-120"/>
              </a:rPr>
              <a:t>1981</a:t>
            </a:r>
            <a:r>
              <a:rPr lang="zh-TW" altLang="en-US" sz="2400" dirty="0">
                <a:latin typeface="微軟正黑體" panose="020B0604030504040204" pitchFamily="34" charset="-120"/>
                <a:ea typeface="微軟正黑體" panose="020B0604030504040204" pitchFamily="34" charset="-120"/>
              </a:rPr>
              <a:t>（民國</a:t>
            </a:r>
            <a:r>
              <a:rPr lang="en-US" altLang="zh-TW" sz="2400" dirty="0">
                <a:latin typeface="微軟正黑體" panose="020B0604030504040204" pitchFamily="34" charset="-120"/>
                <a:ea typeface="微軟正黑體" panose="020B0604030504040204" pitchFamily="34" charset="-120"/>
              </a:rPr>
              <a:t>70</a:t>
            </a:r>
            <a:r>
              <a:rPr lang="zh-TW" altLang="en-US" sz="2400" dirty="0">
                <a:latin typeface="微軟正黑體" panose="020B0604030504040204" pitchFamily="34" charset="-120"/>
                <a:ea typeface="微軟正黑體" panose="020B0604030504040204" pitchFamily="34" charset="-120"/>
              </a:rPr>
              <a:t>）年正式生效，其內容闡明男女平等享有一切經濟、社會、文化、公民和政治</a:t>
            </a:r>
            <a:r>
              <a:rPr lang="zh-TW" altLang="en-US" sz="2400" dirty="0" smtClean="0">
                <a:latin typeface="微軟正黑體" panose="020B0604030504040204" pitchFamily="34" charset="-120"/>
                <a:ea typeface="微軟正黑體" panose="020B0604030504040204" pitchFamily="34" charset="-120"/>
              </a:rPr>
              <a:t>權利</a:t>
            </a:r>
            <a:endParaRPr lang="en-US" altLang="zh-TW" sz="2400" dirty="0" smtClean="0">
              <a:latin typeface="微軟正黑體" panose="020B0604030504040204" pitchFamily="34" charset="-120"/>
              <a:ea typeface="微軟正黑體" panose="020B0604030504040204" pitchFamily="34" charset="-120"/>
            </a:endParaRPr>
          </a:p>
          <a:p>
            <a:pPr marL="203195" indent="0">
              <a:buNone/>
            </a:pPr>
            <a:endParaRPr lang="en-US" altLang="zh-TW" sz="2400" dirty="0" smtClean="0">
              <a:latin typeface="微軟正黑體" panose="020B0604030504040204" pitchFamily="34" charset="-120"/>
              <a:ea typeface="微軟正黑體" panose="020B0604030504040204" pitchFamily="34" charset="-120"/>
            </a:endParaRPr>
          </a:p>
          <a:p>
            <a:r>
              <a:rPr lang="zh-TW" altLang="en-US" sz="2400" dirty="0" smtClean="0">
                <a:latin typeface="微軟正黑體" panose="020B0604030504040204" pitchFamily="34" charset="-120"/>
                <a:ea typeface="微軟正黑體" panose="020B0604030504040204" pitchFamily="34" charset="-120"/>
              </a:rPr>
              <a:t>締約國</a:t>
            </a:r>
            <a:r>
              <a:rPr lang="zh-TW" altLang="en-US" sz="2400" dirty="0">
                <a:latin typeface="微軟正黑體" panose="020B0604030504040204" pitchFamily="34" charset="-120"/>
                <a:ea typeface="微軟正黑體" panose="020B0604030504040204" pitchFamily="34" charset="-120"/>
              </a:rPr>
              <a:t>應採取立法及一切適當措施，消除對婦女之歧視，確保男女在教育、就業、保健、家庭、政治、法律、社會、經濟等各方面享有平等權利。</a:t>
            </a:r>
          </a:p>
        </p:txBody>
      </p:sp>
      <p:sp>
        <p:nvSpPr>
          <p:cNvPr id="843" name="Google Shape;843;p43"/>
          <p:cNvSpPr/>
          <p:nvPr/>
        </p:nvSpPr>
        <p:spPr>
          <a:xfrm>
            <a:off x="949920" y="6132579"/>
            <a:ext cx="10253584" cy="48"/>
          </a:xfrm>
          <a:custGeom>
            <a:avLst/>
            <a:gdLst/>
            <a:ahLst/>
            <a:cxnLst/>
            <a:rect l="l" t="t" r="r" b="b"/>
            <a:pathLst>
              <a:path w="111158" h="1" fill="none" extrusionOk="0">
                <a:moveTo>
                  <a:pt x="111157" y="1"/>
                </a:moveTo>
                <a:lnTo>
                  <a:pt x="0" y="1"/>
                </a:lnTo>
              </a:path>
            </a:pathLst>
          </a:custGeom>
          <a:solidFill>
            <a:schemeClr val="accent2"/>
          </a:solidFill>
          <a:ln w="10650" cap="flat" cmpd="sng">
            <a:solidFill>
              <a:srgbClr val="55382E"/>
            </a:solidFill>
            <a:prstDash val="solid"/>
            <a:miter lim="30395"/>
            <a:headEnd type="none" w="sm" len="sm"/>
            <a:tailEnd type="none" w="sm" len="sm"/>
          </a:ln>
        </p:spPr>
        <p:txBody>
          <a:bodyPr spcFirstLastPara="1" wrap="square" lIns="121900" tIns="121900" rIns="121900" bIns="121900" anchor="ctr" anchorCtr="0">
            <a:noAutofit/>
          </a:bodyPr>
          <a:lstStyle/>
          <a:p>
            <a:endParaRPr sz="2400"/>
          </a:p>
        </p:txBody>
      </p:sp>
      <p:sp>
        <p:nvSpPr>
          <p:cNvPr id="6" name="橢圓 5"/>
          <p:cNvSpPr/>
          <p:nvPr/>
        </p:nvSpPr>
        <p:spPr>
          <a:xfrm>
            <a:off x="11295460" y="6152775"/>
            <a:ext cx="325733" cy="291575"/>
          </a:xfrm>
          <a:prstGeom prst="ellipse">
            <a:avLst/>
          </a:prstGeom>
          <a:noFill/>
          <a:ln>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3</a:t>
            </a:r>
            <a:endParaRPr lang="zh-TW" altLang="en-US" dirty="0"/>
          </a:p>
        </p:txBody>
      </p:sp>
    </p:spTree>
    <p:extLst>
      <p:ext uri="{BB962C8B-B14F-4D97-AF65-F5344CB8AC3E}">
        <p14:creationId xmlns:p14="http://schemas.microsoft.com/office/powerpoint/2010/main" val="20372718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446" name="Google Shape;446;p36"/>
          <p:cNvSpPr/>
          <p:nvPr/>
        </p:nvSpPr>
        <p:spPr>
          <a:xfrm flipH="1">
            <a:off x="939655" y="6120937"/>
            <a:ext cx="10302088" cy="13879"/>
          </a:xfrm>
          <a:custGeom>
            <a:avLst/>
            <a:gdLst/>
            <a:ahLst/>
            <a:cxnLst/>
            <a:rect l="l" t="t" r="r" b="b"/>
            <a:pathLst>
              <a:path w="92252" h="1" fill="none" extrusionOk="0">
                <a:moveTo>
                  <a:pt x="92252" y="1"/>
                </a:moveTo>
                <a:lnTo>
                  <a:pt x="1" y="1"/>
                </a:lnTo>
              </a:path>
            </a:pathLst>
          </a:custGeom>
          <a:noFill/>
          <a:ln w="9875" cap="flat" cmpd="sng">
            <a:solidFill>
              <a:srgbClr val="213033"/>
            </a:solidFill>
            <a:prstDash val="solid"/>
            <a:miter lim="30395"/>
            <a:headEnd type="none" w="sm" len="sm"/>
            <a:tailEnd type="none" w="sm" len="sm"/>
          </a:ln>
        </p:spPr>
        <p:txBody>
          <a:bodyPr spcFirstLastPara="1" wrap="square" lIns="121900" tIns="121900" rIns="121900" bIns="121900" anchor="ctr" anchorCtr="0">
            <a:noAutofit/>
          </a:bodyPr>
          <a:lstStyle/>
          <a:p>
            <a:endParaRPr sz="2400"/>
          </a:p>
        </p:txBody>
      </p:sp>
      <p:sp>
        <p:nvSpPr>
          <p:cNvPr id="3" name="標題 2"/>
          <p:cNvSpPr>
            <a:spLocks noGrp="1"/>
          </p:cNvSpPr>
          <p:nvPr>
            <p:ph type="title"/>
          </p:nvPr>
        </p:nvSpPr>
        <p:spPr>
          <a:xfrm>
            <a:off x="2851265" y="2771369"/>
            <a:ext cx="5752406" cy="1211275"/>
          </a:xfrm>
          <a:ln w="38100">
            <a:solidFill>
              <a:schemeClr val="accent1">
                <a:lumMod val="60000"/>
                <a:lumOff val="40000"/>
              </a:schemeClr>
            </a:solidFill>
          </a:ln>
        </p:spPr>
        <p:txBody>
          <a:bodyPr/>
          <a:lstStyle/>
          <a:p>
            <a:r>
              <a:rPr lang="en-US" altLang="zh-TW" dirty="0" smtClean="0"/>
              <a:t> </a:t>
            </a:r>
            <a:r>
              <a:rPr lang="en-US" altLang="zh-TW" sz="6000" dirty="0" smtClean="0"/>
              <a:t>THE END</a:t>
            </a:r>
            <a:endParaRPr lang="zh-TW" altLang="en-US" sz="6000" dirty="0"/>
          </a:p>
        </p:txBody>
      </p:sp>
      <p:pic>
        <p:nvPicPr>
          <p:cNvPr id="1030" name="Picture 6" descr="https://cdn-icons-png.flaticon.com/512/3620/362007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73096" y="2917231"/>
            <a:ext cx="875868" cy="87586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cdn-icons-png.flaticon.com/512/792/79200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23604" y="2881941"/>
            <a:ext cx="990130" cy="990130"/>
          </a:xfrm>
          <a:prstGeom prst="rect">
            <a:avLst/>
          </a:prstGeom>
          <a:noFill/>
          <a:extLst>
            <a:ext uri="{909E8E84-426E-40DD-AFC4-6F175D3DCCD1}">
              <a14:hiddenFill xmlns:a14="http://schemas.microsoft.com/office/drawing/2010/main">
                <a:solidFill>
                  <a:srgbClr val="FFFFFF"/>
                </a:solidFill>
              </a14:hiddenFill>
            </a:ext>
          </a:extLst>
        </p:spPr>
      </p:pic>
      <p:sp>
        <p:nvSpPr>
          <p:cNvPr id="6" name="橢圓 5"/>
          <p:cNvSpPr/>
          <p:nvPr/>
        </p:nvSpPr>
        <p:spPr>
          <a:xfrm>
            <a:off x="11114118" y="5993477"/>
            <a:ext cx="548640" cy="439719"/>
          </a:xfrm>
          <a:prstGeom prst="ellipse">
            <a:avLst/>
          </a:prstGeom>
          <a:noFill/>
          <a:ln>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dirty="0" smtClean="0"/>
              <a:t>30</a:t>
            </a:r>
            <a:endParaRPr lang="zh-TW" altLang="en-US" sz="1400" dirty="0"/>
          </a:p>
        </p:txBody>
      </p:sp>
    </p:spTree>
    <p:extLst>
      <p:ext uri="{BB962C8B-B14F-4D97-AF65-F5344CB8AC3E}">
        <p14:creationId xmlns:p14="http://schemas.microsoft.com/office/powerpoint/2010/main" val="17096745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pic>
        <p:nvPicPr>
          <p:cNvPr id="3" name="圖片 2"/>
          <p:cNvPicPr>
            <a:picLocks noChangeAspect="1"/>
          </p:cNvPicPr>
          <p:nvPr/>
        </p:nvPicPr>
        <p:blipFill>
          <a:blip r:embed="rId3">
            <a:lum bright="70000" contrast="-70000"/>
            <a:extLst>
              <a:ext uri="{BEBA8EAE-BF5A-486C-A8C5-ECC9F3942E4B}">
                <a14:imgProps xmlns:a14="http://schemas.microsoft.com/office/drawing/2010/main">
                  <a14:imgLayer r:embed="rId4">
                    <a14:imgEffect>
                      <a14:brightnessContrast contrast="1000"/>
                    </a14:imgEffect>
                  </a14:imgLayer>
                </a14:imgProps>
              </a:ext>
            </a:extLst>
          </a:blip>
          <a:stretch>
            <a:fillRect/>
          </a:stretch>
        </p:blipFill>
        <p:spPr>
          <a:xfrm>
            <a:off x="3638312" y="986229"/>
            <a:ext cx="4876800" cy="4876800"/>
          </a:xfrm>
          <a:prstGeom prst="rect">
            <a:avLst/>
          </a:prstGeom>
        </p:spPr>
      </p:pic>
      <p:sp>
        <p:nvSpPr>
          <p:cNvPr id="739" name="Google Shape;739;p43"/>
          <p:cNvSpPr txBox="1">
            <a:spLocks noGrp="1"/>
          </p:cNvSpPr>
          <p:nvPr>
            <p:ph type="body" idx="1"/>
          </p:nvPr>
        </p:nvSpPr>
        <p:spPr>
          <a:xfrm>
            <a:off x="1257063" y="516414"/>
            <a:ext cx="9230545" cy="5077064"/>
          </a:xfrm>
          <a:prstGeom prst="rect">
            <a:avLst/>
          </a:prstGeom>
        </p:spPr>
        <p:txBody>
          <a:bodyPr spcFirstLastPara="1" wrap="square" lIns="121900" tIns="121900" rIns="121900" bIns="121900" anchor="t" anchorCtr="0">
            <a:noAutofit/>
          </a:bodyPr>
          <a:lstStyle/>
          <a:p>
            <a:pPr marL="0" indent="0">
              <a:buClr>
                <a:srgbClr val="273D40"/>
              </a:buClr>
              <a:buSzPts val="600"/>
              <a:buNone/>
            </a:pPr>
            <a:endParaRPr sz="2400" dirty="0">
              <a:latin typeface="微軟正黑體" panose="020B0604030504040204" pitchFamily="34" charset="-120"/>
              <a:ea typeface="微軟正黑體" panose="020B0604030504040204" pitchFamily="34" charset="-120"/>
            </a:endParaRPr>
          </a:p>
          <a:p>
            <a:pPr>
              <a:spcBef>
                <a:spcPts val="1500"/>
              </a:spcBef>
            </a:pPr>
            <a:r>
              <a:rPr lang="en-US" altLang="zh-TW" sz="2400" dirty="0">
                <a:latin typeface="微軟正黑體" panose="020B0604030504040204" pitchFamily="34" charset="-120"/>
                <a:ea typeface="微軟正黑體" panose="020B0604030504040204" pitchFamily="34" charset="-120"/>
              </a:rPr>
              <a:t>CEDAW</a:t>
            </a:r>
            <a:r>
              <a:rPr lang="zh-TW" altLang="en-US" sz="2400" dirty="0">
                <a:latin typeface="微軟正黑體" panose="020B0604030504040204" pitchFamily="34" charset="-120"/>
                <a:ea typeface="微軟正黑體" panose="020B0604030504040204" pitchFamily="34" charset="-120"/>
              </a:rPr>
              <a:t>內容詳列各項性別平等權利，包含參與政治及公共事務權、參與國際組織權、國籍權、教育權、就業權、農村婦女權、健康權、社會及經濟權、法律權、婚姻及家庭權等。</a:t>
            </a:r>
            <a:endParaRPr lang="en-US" altLang="zh-TW" sz="2400" dirty="0">
              <a:latin typeface="微軟正黑體" panose="020B0604030504040204" pitchFamily="34" charset="-120"/>
              <a:ea typeface="微軟正黑體" panose="020B0604030504040204" pitchFamily="34" charset="-120"/>
            </a:endParaRPr>
          </a:p>
          <a:p>
            <a:pPr>
              <a:spcBef>
                <a:spcPts val="1500"/>
              </a:spcBef>
            </a:pPr>
            <a:r>
              <a:rPr lang="zh-TW" altLang="en-US" sz="2400" dirty="0">
                <a:latin typeface="微軟正黑體" panose="020B0604030504040204" pitchFamily="34" charset="-120"/>
                <a:ea typeface="微軟正黑體" panose="020B0604030504040204" pitchFamily="34" charset="-120"/>
              </a:rPr>
              <a:t>　消除對婦女一切形式歧視公約施行法，要求各級政府機關必需採取立法或行政措施，消除性別歧視，並積極促進性別平等各級政府行使職權，應符合公約有關性別人權保障之規定，並應籌劃、推動及執行公約規定事項。</a:t>
            </a:r>
            <a:endParaRPr lang="en-US" altLang="zh-TW" sz="2400" dirty="0">
              <a:latin typeface="微軟正黑體" panose="020B0604030504040204" pitchFamily="34" charset="-120"/>
              <a:ea typeface="微軟正黑體" panose="020B0604030504040204" pitchFamily="34" charset="-120"/>
            </a:endParaRPr>
          </a:p>
          <a:p>
            <a:pPr>
              <a:spcBef>
                <a:spcPts val="1500"/>
              </a:spcBef>
            </a:pPr>
            <a:r>
              <a:rPr lang="en-US" altLang="zh-TW" sz="2400" dirty="0">
                <a:latin typeface="微軟正黑體" panose="020B0604030504040204" pitchFamily="34" charset="-120"/>
                <a:ea typeface="微軟正黑體" panose="020B0604030504040204" pitchFamily="34" charset="-120"/>
              </a:rPr>
              <a:t>CEDAW</a:t>
            </a:r>
            <a:r>
              <a:rPr lang="zh-TW" altLang="en-US" sz="2400" dirty="0">
                <a:latin typeface="微軟正黑體" panose="020B0604030504040204" pitchFamily="34" charset="-120"/>
                <a:ea typeface="微軟正黑體" panose="020B0604030504040204" pitchFamily="34" charset="-120"/>
              </a:rPr>
              <a:t>於國內生效是我國推動性別平等的重要里程碑，促使我國性別人權狀況與國際接軌，兩性權益均獲得平等保障，性別歧視逐步消除。</a:t>
            </a:r>
          </a:p>
          <a:p>
            <a:pPr marL="0" indent="0">
              <a:buNone/>
            </a:pPr>
            <a:endParaRPr sz="2400" dirty="0">
              <a:latin typeface="微軟正黑體" panose="020B0604030504040204" pitchFamily="34" charset="-120"/>
              <a:ea typeface="微軟正黑體" panose="020B0604030504040204" pitchFamily="34" charset="-120"/>
            </a:endParaRPr>
          </a:p>
        </p:txBody>
      </p:sp>
      <p:sp>
        <p:nvSpPr>
          <p:cNvPr id="843" name="Google Shape;843;p43"/>
          <p:cNvSpPr/>
          <p:nvPr/>
        </p:nvSpPr>
        <p:spPr>
          <a:xfrm>
            <a:off x="949920" y="6132579"/>
            <a:ext cx="10253584" cy="48"/>
          </a:xfrm>
          <a:custGeom>
            <a:avLst/>
            <a:gdLst/>
            <a:ahLst/>
            <a:cxnLst/>
            <a:rect l="l" t="t" r="r" b="b"/>
            <a:pathLst>
              <a:path w="111158" h="1" fill="none" extrusionOk="0">
                <a:moveTo>
                  <a:pt x="111157" y="1"/>
                </a:moveTo>
                <a:lnTo>
                  <a:pt x="0" y="1"/>
                </a:lnTo>
              </a:path>
            </a:pathLst>
          </a:custGeom>
          <a:solidFill>
            <a:schemeClr val="accent2"/>
          </a:solidFill>
          <a:ln w="10650" cap="flat" cmpd="sng">
            <a:solidFill>
              <a:srgbClr val="55382E"/>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 name="橢圓 4"/>
          <p:cNvSpPr/>
          <p:nvPr/>
        </p:nvSpPr>
        <p:spPr>
          <a:xfrm>
            <a:off x="11295460" y="6152775"/>
            <a:ext cx="325733" cy="291575"/>
          </a:xfrm>
          <a:prstGeom prst="ellipse">
            <a:avLst/>
          </a:prstGeom>
          <a:noFill/>
          <a:ln>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4</a:t>
            </a:r>
            <a:endParaRPr lang="zh-TW" altLang="en-US" dirty="0"/>
          </a:p>
        </p:txBody>
      </p:sp>
    </p:spTree>
    <p:extLst>
      <p:ext uri="{BB962C8B-B14F-4D97-AF65-F5344CB8AC3E}">
        <p14:creationId xmlns:p14="http://schemas.microsoft.com/office/powerpoint/2010/main" val="10780192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36"/>
          <p:cNvSpPr/>
          <p:nvPr/>
        </p:nvSpPr>
        <p:spPr>
          <a:xfrm>
            <a:off x="2423138" y="2757486"/>
            <a:ext cx="1714000" cy="1714000"/>
          </a:xfrm>
          <a:prstGeom prst="rect">
            <a:avLst/>
          </a:prstGeom>
          <a:solidFill>
            <a:schemeClr val="dk1"/>
          </a:solidFill>
          <a:ln w="76200" cap="flat" cmpd="sng">
            <a:solidFill>
              <a:schemeClr val="lt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388" name="Google Shape;388;p36"/>
          <p:cNvSpPr txBox="1">
            <a:spLocks noGrp="1"/>
          </p:cNvSpPr>
          <p:nvPr>
            <p:ph type="title"/>
          </p:nvPr>
        </p:nvSpPr>
        <p:spPr>
          <a:xfrm>
            <a:off x="3897279" y="3116118"/>
            <a:ext cx="5583600" cy="959200"/>
          </a:xfrm>
          <a:prstGeom prst="rect">
            <a:avLst/>
          </a:prstGeom>
        </p:spPr>
        <p:txBody>
          <a:bodyPr spcFirstLastPara="1" wrap="square" lIns="121900" tIns="121900" rIns="121900" bIns="121900" anchor="t" anchorCtr="0">
            <a:noAutofit/>
          </a:bodyPr>
          <a:lstStyle/>
          <a:p>
            <a:r>
              <a:rPr lang="en-US" altLang="zh-TW" dirty="0"/>
              <a:t>CEDAW</a:t>
            </a:r>
            <a:r>
              <a:rPr lang="zh-TW" altLang="en-US" dirty="0"/>
              <a:t>條文依據</a:t>
            </a:r>
            <a:endParaRPr dirty="0"/>
          </a:p>
        </p:txBody>
      </p:sp>
      <p:sp>
        <p:nvSpPr>
          <p:cNvPr id="390" name="Google Shape;390;p36"/>
          <p:cNvSpPr txBox="1">
            <a:spLocks noGrp="1"/>
          </p:cNvSpPr>
          <p:nvPr>
            <p:ph type="title" idx="2"/>
          </p:nvPr>
        </p:nvSpPr>
        <p:spPr>
          <a:xfrm>
            <a:off x="2327338" y="2885286"/>
            <a:ext cx="1905600" cy="1458400"/>
          </a:xfrm>
          <a:prstGeom prst="rect">
            <a:avLst/>
          </a:prstGeom>
        </p:spPr>
        <p:txBody>
          <a:bodyPr spcFirstLastPara="1" wrap="square" lIns="121900" tIns="121900" rIns="121900" bIns="121900" anchor="ctr" anchorCtr="0">
            <a:noAutofit/>
          </a:bodyPr>
          <a:lstStyle/>
          <a:p>
            <a:r>
              <a:rPr lang="en" dirty="0" smtClean="0"/>
              <a:t>0</a:t>
            </a:r>
            <a:r>
              <a:rPr lang="en-US" altLang="zh-TW" dirty="0" smtClean="0"/>
              <a:t>2</a:t>
            </a:r>
            <a:endParaRPr dirty="0"/>
          </a:p>
        </p:txBody>
      </p:sp>
      <p:grpSp>
        <p:nvGrpSpPr>
          <p:cNvPr id="443" name="Google Shape;443;p36"/>
          <p:cNvGrpSpPr/>
          <p:nvPr/>
        </p:nvGrpSpPr>
        <p:grpSpPr>
          <a:xfrm>
            <a:off x="1343225" y="1228829"/>
            <a:ext cx="837540" cy="839673"/>
            <a:chOff x="2418784" y="3132067"/>
            <a:chExt cx="331358" cy="332184"/>
          </a:xfrm>
        </p:grpSpPr>
        <p:sp>
          <p:nvSpPr>
            <p:cNvPr id="444" name="Google Shape;444;p36"/>
            <p:cNvSpPr/>
            <p:nvPr/>
          </p:nvSpPr>
          <p:spPr>
            <a:xfrm>
              <a:off x="2462244" y="3176354"/>
              <a:ext cx="244437" cy="243611"/>
            </a:xfrm>
            <a:custGeom>
              <a:avLst/>
              <a:gdLst/>
              <a:ahLst/>
              <a:cxnLst/>
              <a:rect l="l" t="t" r="r" b="b"/>
              <a:pathLst>
                <a:path w="7098" h="7074" extrusionOk="0">
                  <a:moveTo>
                    <a:pt x="5978" y="2977"/>
                  </a:moveTo>
                  <a:lnTo>
                    <a:pt x="5978" y="4144"/>
                  </a:lnTo>
                  <a:lnTo>
                    <a:pt x="1120" y="4144"/>
                  </a:lnTo>
                  <a:lnTo>
                    <a:pt x="1120" y="2977"/>
                  </a:lnTo>
                  <a:close/>
                  <a:moveTo>
                    <a:pt x="3549" y="1"/>
                  </a:moveTo>
                  <a:cubicBezTo>
                    <a:pt x="2597" y="1"/>
                    <a:pt x="1716" y="358"/>
                    <a:pt x="1049" y="1048"/>
                  </a:cubicBezTo>
                  <a:cubicBezTo>
                    <a:pt x="406" y="1739"/>
                    <a:pt x="1" y="2620"/>
                    <a:pt x="1" y="3549"/>
                  </a:cubicBezTo>
                  <a:cubicBezTo>
                    <a:pt x="1" y="4502"/>
                    <a:pt x="358" y="5383"/>
                    <a:pt x="1049" y="6049"/>
                  </a:cubicBezTo>
                  <a:cubicBezTo>
                    <a:pt x="1739" y="6692"/>
                    <a:pt x="2621" y="7073"/>
                    <a:pt x="3549" y="7073"/>
                  </a:cubicBezTo>
                  <a:cubicBezTo>
                    <a:pt x="4502" y="7073"/>
                    <a:pt x="5407" y="6716"/>
                    <a:pt x="6050" y="6049"/>
                  </a:cubicBezTo>
                  <a:cubicBezTo>
                    <a:pt x="6717" y="5359"/>
                    <a:pt x="7098" y="4454"/>
                    <a:pt x="7098" y="3549"/>
                  </a:cubicBezTo>
                  <a:cubicBezTo>
                    <a:pt x="7098" y="2596"/>
                    <a:pt x="6740" y="1691"/>
                    <a:pt x="6050" y="1048"/>
                  </a:cubicBezTo>
                  <a:cubicBezTo>
                    <a:pt x="5359" y="358"/>
                    <a:pt x="4478" y="1"/>
                    <a:pt x="3549" y="1"/>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445" name="Google Shape;445;p36"/>
            <p:cNvSpPr/>
            <p:nvPr/>
          </p:nvSpPr>
          <p:spPr>
            <a:xfrm>
              <a:off x="2418784" y="3132067"/>
              <a:ext cx="331358" cy="332184"/>
            </a:xfrm>
            <a:custGeom>
              <a:avLst/>
              <a:gdLst/>
              <a:ahLst/>
              <a:cxnLst/>
              <a:rect l="l" t="t" r="r" b="b"/>
              <a:pathLst>
                <a:path w="9622" h="9646" extrusionOk="0">
                  <a:moveTo>
                    <a:pt x="4811" y="548"/>
                  </a:moveTo>
                  <a:cubicBezTo>
                    <a:pt x="7169" y="548"/>
                    <a:pt x="9098" y="2453"/>
                    <a:pt x="9098" y="4835"/>
                  </a:cubicBezTo>
                  <a:cubicBezTo>
                    <a:pt x="9098" y="7193"/>
                    <a:pt x="7169" y="9122"/>
                    <a:pt x="4811" y="9122"/>
                  </a:cubicBezTo>
                  <a:cubicBezTo>
                    <a:pt x="2454" y="9122"/>
                    <a:pt x="525" y="7216"/>
                    <a:pt x="525" y="4835"/>
                  </a:cubicBezTo>
                  <a:cubicBezTo>
                    <a:pt x="525" y="2477"/>
                    <a:pt x="2430" y="548"/>
                    <a:pt x="4811" y="548"/>
                  </a:cubicBezTo>
                  <a:close/>
                  <a:moveTo>
                    <a:pt x="4811" y="1"/>
                  </a:moveTo>
                  <a:cubicBezTo>
                    <a:pt x="2168" y="1"/>
                    <a:pt x="1" y="2192"/>
                    <a:pt x="1" y="4835"/>
                  </a:cubicBezTo>
                  <a:cubicBezTo>
                    <a:pt x="1" y="7478"/>
                    <a:pt x="2168" y="9645"/>
                    <a:pt x="4811" y="9645"/>
                  </a:cubicBezTo>
                  <a:cubicBezTo>
                    <a:pt x="7455" y="9645"/>
                    <a:pt x="9622" y="7478"/>
                    <a:pt x="9622" y="4835"/>
                  </a:cubicBezTo>
                  <a:cubicBezTo>
                    <a:pt x="9622" y="2192"/>
                    <a:pt x="7455" y="1"/>
                    <a:pt x="4811" y="1"/>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grpSp>
      <p:sp>
        <p:nvSpPr>
          <p:cNvPr id="446" name="Google Shape;446;p36"/>
          <p:cNvSpPr/>
          <p:nvPr/>
        </p:nvSpPr>
        <p:spPr>
          <a:xfrm flipH="1">
            <a:off x="939655" y="6120937"/>
            <a:ext cx="10302088" cy="13879"/>
          </a:xfrm>
          <a:custGeom>
            <a:avLst/>
            <a:gdLst/>
            <a:ahLst/>
            <a:cxnLst/>
            <a:rect l="l" t="t" r="r" b="b"/>
            <a:pathLst>
              <a:path w="92252" h="1" fill="none" extrusionOk="0">
                <a:moveTo>
                  <a:pt x="92252" y="1"/>
                </a:moveTo>
                <a:lnTo>
                  <a:pt x="1" y="1"/>
                </a:lnTo>
              </a:path>
            </a:pathLst>
          </a:custGeom>
          <a:noFill/>
          <a:ln w="9875" cap="flat" cmpd="sng">
            <a:solidFill>
              <a:srgbClr val="213033"/>
            </a:solidFill>
            <a:prstDash val="solid"/>
            <a:miter lim="30395"/>
            <a:headEnd type="none" w="sm" len="sm"/>
            <a:tailEnd type="none" w="sm" len="sm"/>
          </a:ln>
        </p:spPr>
        <p:txBody>
          <a:bodyPr spcFirstLastPara="1" wrap="square" lIns="121900" tIns="121900" rIns="121900" bIns="121900" anchor="ctr" anchorCtr="0">
            <a:noAutofit/>
          </a:bodyPr>
          <a:lstStyle/>
          <a:p>
            <a:endParaRPr sz="2400"/>
          </a:p>
        </p:txBody>
      </p:sp>
      <p:pic>
        <p:nvPicPr>
          <p:cNvPr id="4" name="圖片 3"/>
          <p:cNvPicPr>
            <a:picLocks noChangeAspect="1"/>
          </p:cNvPicPr>
          <p:nvPr/>
        </p:nvPicPr>
        <p:blipFill>
          <a:blip r:embed="rId3"/>
          <a:stretch>
            <a:fillRect/>
          </a:stretch>
        </p:blipFill>
        <p:spPr>
          <a:xfrm>
            <a:off x="7322895" y="3908039"/>
            <a:ext cx="2157984" cy="2157984"/>
          </a:xfrm>
          <a:prstGeom prst="rect">
            <a:avLst/>
          </a:prstGeom>
        </p:spPr>
      </p:pic>
      <p:pic>
        <p:nvPicPr>
          <p:cNvPr id="1028" name="Picture 4" descr="https://cdn-icons-png.flaticon.com/512/1959/195925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06559" y="3941601"/>
            <a:ext cx="1068011" cy="903074"/>
          </a:xfrm>
          <a:prstGeom prst="rect">
            <a:avLst/>
          </a:prstGeom>
          <a:noFill/>
          <a:extLst>
            <a:ext uri="{909E8E84-426E-40DD-AFC4-6F175D3DCCD1}">
              <a14:hiddenFill xmlns:a14="http://schemas.microsoft.com/office/drawing/2010/main">
                <a:solidFill>
                  <a:srgbClr val="FFFFFF"/>
                </a:solidFill>
              </a14:hiddenFill>
            </a:ext>
          </a:extLst>
        </p:spPr>
      </p:pic>
      <p:sp>
        <p:nvSpPr>
          <p:cNvPr id="11" name="橢圓 10"/>
          <p:cNvSpPr/>
          <p:nvPr/>
        </p:nvSpPr>
        <p:spPr>
          <a:xfrm>
            <a:off x="11295460" y="6152775"/>
            <a:ext cx="325733" cy="291575"/>
          </a:xfrm>
          <a:prstGeom prst="ellipse">
            <a:avLst/>
          </a:prstGeom>
          <a:noFill/>
          <a:ln>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5</a:t>
            </a:r>
            <a:endParaRPr lang="zh-TW" altLang="en-US" dirty="0"/>
          </a:p>
        </p:txBody>
      </p:sp>
    </p:spTree>
    <p:extLst>
      <p:ext uri="{BB962C8B-B14F-4D97-AF65-F5344CB8AC3E}">
        <p14:creationId xmlns:p14="http://schemas.microsoft.com/office/powerpoint/2010/main" val="30793936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sp>
        <p:nvSpPr>
          <p:cNvPr id="738" name="Google Shape;738;p43"/>
          <p:cNvSpPr txBox="1">
            <a:spLocks noGrp="1"/>
          </p:cNvSpPr>
          <p:nvPr>
            <p:ph type="title"/>
          </p:nvPr>
        </p:nvSpPr>
        <p:spPr>
          <a:xfrm>
            <a:off x="950967" y="719333"/>
            <a:ext cx="10326800" cy="766800"/>
          </a:xfrm>
          <a:prstGeom prst="rect">
            <a:avLst/>
          </a:prstGeom>
        </p:spPr>
        <p:txBody>
          <a:bodyPr spcFirstLastPara="1" wrap="square" lIns="121900" tIns="121900" rIns="121900" bIns="121900" anchor="t" anchorCtr="0">
            <a:noAutofit/>
          </a:bodyPr>
          <a:lstStyle/>
          <a:p>
            <a:r>
              <a:rPr lang="zh-TW" altLang="en-US" sz="3600" dirty="0"/>
              <a:t>引用</a:t>
            </a:r>
            <a:r>
              <a:rPr lang="en-US" altLang="zh-TW" sz="3600" dirty="0" smtClean="0"/>
              <a:t>CEDAW</a:t>
            </a:r>
            <a:r>
              <a:rPr lang="zh-TW" altLang="en-US" sz="3600" dirty="0"/>
              <a:t>條文</a:t>
            </a:r>
            <a:endParaRPr sz="3600" dirty="0">
              <a:solidFill>
                <a:schemeClr val="lt2"/>
              </a:solidFill>
            </a:endParaRPr>
          </a:p>
        </p:txBody>
      </p:sp>
      <p:sp>
        <p:nvSpPr>
          <p:cNvPr id="739" name="Google Shape;739;p43"/>
          <p:cNvSpPr txBox="1">
            <a:spLocks noGrp="1"/>
          </p:cNvSpPr>
          <p:nvPr>
            <p:ph type="body" idx="1"/>
          </p:nvPr>
        </p:nvSpPr>
        <p:spPr>
          <a:xfrm>
            <a:off x="969167" y="1715056"/>
            <a:ext cx="6730346" cy="3715200"/>
          </a:xfrm>
          <a:prstGeom prst="rect">
            <a:avLst/>
          </a:prstGeom>
        </p:spPr>
        <p:txBody>
          <a:bodyPr spcFirstLastPara="1" wrap="square" lIns="121900" tIns="121900" rIns="121900" bIns="121900" anchor="t" anchorCtr="0">
            <a:noAutofit/>
          </a:bodyPr>
          <a:lstStyle/>
          <a:p>
            <a:pPr>
              <a:spcBef>
                <a:spcPts val="1500"/>
              </a:spcBef>
            </a:pPr>
            <a:r>
              <a:rPr lang="en-US" altLang="zh-TW" sz="2400" dirty="0">
                <a:latin typeface="微軟正黑體" panose="020B0604030504040204" pitchFamily="34" charset="-120"/>
                <a:ea typeface="微軟正黑體" panose="020B0604030504040204" pitchFamily="34" charset="-120"/>
              </a:rPr>
              <a:t>CEDAW</a:t>
            </a:r>
            <a:r>
              <a:rPr lang="zh-TW" altLang="en-US" sz="2400" dirty="0">
                <a:latin typeface="微軟正黑體" panose="020B0604030504040204" pitchFamily="34" charset="-120"/>
                <a:ea typeface="微軟正黑體" panose="020B0604030504040204" pitchFamily="34" charset="-120"/>
              </a:rPr>
              <a:t>第</a:t>
            </a:r>
            <a:r>
              <a:rPr lang="en-US" altLang="zh-TW" sz="2400" dirty="0">
                <a:latin typeface="微軟正黑體" panose="020B0604030504040204" pitchFamily="34" charset="-120"/>
                <a:ea typeface="微軟正黑體" panose="020B0604030504040204" pitchFamily="34" charset="-120"/>
              </a:rPr>
              <a:t>13</a:t>
            </a:r>
            <a:r>
              <a:rPr lang="zh-TW" altLang="en-US" sz="2400" dirty="0">
                <a:latin typeface="微軟正黑體" panose="020B0604030504040204" pitchFamily="34" charset="-120"/>
                <a:ea typeface="微軟正黑體" panose="020B0604030504040204" pitchFamily="34" charset="-120"/>
              </a:rPr>
              <a:t>條：締約各國應採取一切適當措施以消除在經濟和社會生活的其他方面對婦女的歧視，</a:t>
            </a:r>
            <a:r>
              <a:rPr lang="zh-TW" altLang="en-US" sz="2400" dirty="0">
                <a:solidFill>
                  <a:srgbClr val="002060"/>
                </a:solidFill>
                <a:latin typeface="微軟正黑體" panose="020B0604030504040204" pitchFamily="34" charset="-120"/>
                <a:ea typeface="微軟正黑體" panose="020B0604030504040204" pitchFamily="34" charset="-120"/>
              </a:rPr>
              <a:t>保證她們在男女平等的基礎上有相同權利，</a:t>
            </a:r>
            <a:r>
              <a:rPr lang="zh-TW" altLang="en-US" sz="2400" dirty="0">
                <a:latin typeface="微軟正黑體" panose="020B0604030504040204" pitchFamily="34" charset="-120"/>
                <a:ea typeface="微軟正黑體" panose="020B0604030504040204" pitchFamily="34" charset="-120"/>
              </a:rPr>
              <a:t>特別是：「</a:t>
            </a:r>
            <a:r>
              <a:rPr lang="zh-TW" altLang="en-US" sz="2800" dirty="0">
                <a:solidFill>
                  <a:srgbClr val="002060"/>
                </a:solidFill>
                <a:latin typeface="微軟正黑體" panose="020B0604030504040204" pitchFamily="34" charset="-120"/>
                <a:ea typeface="微軟正黑體" panose="020B0604030504040204" pitchFamily="34" charset="-120"/>
              </a:rPr>
              <a:t>參與娛樂生活、運動和文化生活各個方面的權利</a:t>
            </a:r>
            <a:r>
              <a:rPr lang="zh-TW" altLang="en-US" sz="2400" dirty="0">
                <a:latin typeface="微軟正黑體" panose="020B0604030504040204" pitchFamily="34" charset="-120"/>
                <a:ea typeface="微軟正黑體" panose="020B0604030504040204" pitchFamily="34" charset="-120"/>
              </a:rPr>
              <a:t>」</a:t>
            </a:r>
          </a:p>
          <a:p>
            <a:pPr>
              <a:spcBef>
                <a:spcPts val="1500"/>
              </a:spcBef>
            </a:pPr>
            <a:r>
              <a:rPr lang="en-US" altLang="zh-TW" sz="2400" dirty="0">
                <a:latin typeface="微軟正黑體" panose="020B0604030504040204" pitchFamily="34" charset="-120"/>
                <a:ea typeface="微軟正黑體" panose="020B0604030504040204" pitchFamily="34" charset="-120"/>
              </a:rPr>
              <a:t>CEDAW</a:t>
            </a:r>
            <a:r>
              <a:rPr lang="zh-TW" altLang="en-US" sz="2400" dirty="0">
                <a:latin typeface="微軟正黑體" panose="020B0604030504040204" pitchFamily="34" charset="-120"/>
                <a:ea typeface="微軟正黑體" panose="020B0604030504040204" pitchFamily="34" charset="-120"/>
              </a:rPr>
              <a:t>一般性建議第</a:t>
            </a:r>
            <a:r>
              <a:rPr lang="en-US" altLang="zh-TW" sz="2400" dirty="0">
                <a:latin typeface="微軟正黑體" panose="020B0604030504040204" pitchFamily="34" charset="-120"/>
                <a:ea typeface="微軟正黑體" panose="020B0604030504040204" pitchFamily="34" charset="-120"/>
              </a:rPr>
              <a:t>25</a:t>
            </a:r>
            <a:r>
              <a:rPr lang="zh-TW" altLang="en-US" sz="2400" dirty="0">
                <a:latin typeface="微軟正黑體" panose="020B0604030504040204" pitchFamily="34" charset="-120"/>
                <a:ea typeface="微軟正黑體" panose="020B0604030504040204" pitchFamily="34" charset="-120"/>
              </a:rPr>
              <a:t>號：「</a:t>
            </a:r>
            <a:r>
              <a:rPr lang="zh-TW" altLang="en-US" sz="2800" dirty="0">
                <a:solidFill>
                  <a:srgbClr val="002060"/>
                </a:solidFill>
                <a:latin typeface="微軟正黑體" panose="020B0604030504040204" pitchFamily="34" charset="-120"/>
                <a:ea typeface="微軟正黑體" panose="020B0604030504040204" pitchFamily="34" charset="-120"/>
              </a:rPr>
              <a:t>僅保證男女待遇相同是不夠的，必須考量女性和男性的生理差異以及社會、文化造成的差別。</a:t>
            </a:r>
            <a:r>
              <a:rPr lang="zh-TW" altLang="en-US" sz="2400" dirty="0">
                <a:latin typeface="微軟正黑體" panose="020B0604030504040204" pitchFamily="34" charset="-120"/>
                <a:ea typeface="微軟正黑體" panose="020B0604030504040204" pitchFamily="34" charset="-120"/>
              </a:rPr>
              <a:t>」</a:t>
            </a:r>
          </a:p>
        </p:txBody>
      </p:sp>
      <p:sp>
        <p:nvSpPr>
          <p:cNvPr id="843" name="Google Shape;843;p43"/>
          <p:cNvSpPr/>
          <p:nvPr/>
        </p:nvSpPr>
        <p:spPr>
          <a:xfrm>
            <a:off x="949920" y="6132579"/>
            <a:ext cx="10253584" cy="48"/>
          </a:xfrm>
          <a:custGeom>
            <a:avLst/>
            <a:gdLst/>
            <a:ahLst/>
            <a:cxnLst/>
            <a:rect l="l" t="t" r="r" b="b"/>
            <a:pathLst>
              <a:path w="111158" h="1" fill="none" extrusionOk="0">
                <a:moveTo>
                  <a:pt x="111157" y="1"/>
                </a:moveTo>
                <a:lnTo>
                  <a:pt x="0" y="1"/>
                </a:lnTo>
              </a:path>
            </a:pathLst>
          </a:custGeom>
          <a:solidFill>
            <a:schemeClr val="accent2"/>
          </a:solidFill>
          <a:ln w="10650" cap="flat" cmpd="sng">
            <a:solidFill>
              <a:srgbClr val="55382E"/>
            </a:solidFill>
            <a:prstDash val="solid"/>
            <a:miter lim="30395"/>
            <a:headEnd type="none" w="sm" len="sm"/>
            <a:tailEnd type="none" w="sm" len="sm"/>
          </a:ln>
        </p:spPr>
        <p:txBody>
          <a:bodyPr spcFirstLastPara="1" wrap="square" lIns="121900" tIns="121900" rIns="121900" bIns="121900" anchor="ctr" anchorCtr="0">
            <a:noAutofit/>
          </a:bodyPr>
          <a:lstStyle/>
          <a:p>
            <a:endParaRPr sz="2400"/>
          </a:p>
        </p:txBody>
      </p:sp>
      <p:pic>
        <p:nvPicPr>
          <p:cNvPr id="10248" name="Picture 8" descr="https://cdn-icons-png.flaticon.com/512/1000/100032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0993" y="1574496"/>
            <a:ext cx="4031173" cy="4031174"/>
          </a:xfrm>
          <a:prstGeom prst="rect">
            <a:avLst/>
          </a:prstGeom>
          <a:noFill/>
          <a:extLst>
            <a:ext uri="{909E8E84-426E-40DD-AFC4-6F175D3DCCD1}">
              <a14:hiddenFill xmlns:a14="http://schemas.microsoft.com/office/drawing/2010/main">
                <a:solidFill>
                  <a:srgbClr val="FFFFFF"/>
                </a:solidFill>
              </a14:hiddenFill>
            </a:ext>
          </a:extLst>
        </p:spPr>
      </p:pic>
      <p:sp>
        <p:nvSpPr>
          <p:cNvPr id="6" name="橢圓 5"/>
          <p:cNvSpPr/>
          <p:nvPr/>
        </p:nvSpPr>
        <p:spPr>
          <a:xfrm>
            <a:off x="11295460" y="6152775"/>
            <a:ext cx="325733" cy="291575"/>
          </a:xfrm>
          <a:prstGeom prst="ellipse">
            <a:avLst/>
          </a:prstGeom>
          <a:noFill/>
          <a:ln>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6</a:t>
            </a:r>
            <a:endParaRPr lang="zh-TW" altLang="en-US" dirty="0"/>
          </a:p>
        </p:txBody>
      </p:sp>
    </p:spTree>
    <p:extLst>
      <p:ext uri="{BB962C8B-B14F-4D97-AF65-F5344CB8AC3E}">
        <p14:creationId xmlns:p14="http://schemas.microsoft.com/office/powerpoint/2010/main" val="9691713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36"/>
          <p:cNvSpPr/>
          <p:nvPr/>
        </p:nvSpPr>
        <p:spPr>
          <a:xfrm>
            <a:off x="2423138" y="2757486"/>
            <a:ext cx="1714000" cy="1714000"/>
          </a:xfrm>
          <a:prstGeom prst="rect">
            <a:avLst/>
          </a:prstGeom>
          <a:solidFill>
            <a:schemeClr val="dk1"/>
          </a:solidFill>
          <a:ln w="76200" cap="flat" cmpd="sng">
            <a:solidFill>
              <a:schemeClr val="lt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388" name="Google Shape;388;p36"/>
          <p:cNvSpPr txBox="1">
            <a:spLocks noGrp="1"/>
          </p:cNvSpPr>
          <p:nvPr>
            <p:ph type="title"/>
          </p:nvPr>
        </p:nvSpPr>
        <p:spPr>
          <a:xfrm>
            <a:off x="3034017" y="3134886"/>
            <a:ext cx="5583600" cy="959200"/>
          </a:xfrm>
          <a:prstGeom prst="rect">
            <a:avLst/>
          </a:prstGeom>
        </p:spPr>
        <p:txBody>
          <a:bodyPr spcFirstLastPara="1" wrap="square" lIns="121900" tIns="121900" rIns="121900" bIns="121900" anchor="t" anchorCtr="0">
            <a:noAutofit/>
          </a:bodyPr>
          <a:lstStyle/>
          <a:p>
            <a:r>
              <a:rPr lang="zh-TW" altLang="en-US" dirty="0"/>
              <a:t>計畫緣起</a:t>
            </a:r>
            <a:endParaRPr dirty="0"/>
          </a:p>
        </p:txBody>
      </p:sp>
      <p:sp>
        <p:nvSpPr>
          <p:cNvPr id="390" name="Google Shape;390;p36"/>
          <p:cNvSpPr txBox="1">
            <a:spLocks noGrp="1"/>
          </p:cNvSpPr>
          <p:nvPr>
            <p:ph type="title" idx="2"/>
          </p:nvPr>
        </p:nvSpPr>
        <p:spPr>
          <a:xfrm>
            <a:off x="2327338" y="2885286"/>
            <a:ext cx="1905600" cy="1458400"/>
          </a:xfrm>
          <a:prstGeom prst="rect">
            <a:avLst/>
          </a:prstGeom>
        </p:spPr>
        <p:txBody>
          <a:bodyPr spcFirstLastPara="1" wrap="square" lIns="121900" tIns="121900" rIns="121900" bIns="121900" anchor="ctr" anchorCtr="0">
            <a:noAutofit/>
          </a:bodyPr>
          <a:lstStyle/>
          <a:p>
            <a:r>
              <a:rPr lang="en" dirty="0" smtClean="0"/>
              <a:t>0</a:t>
            </a:r>
            <a:r>
              <a:rPr lang="en-US" altLang="zh-TW" dirty="0"/>
              <a:t>3</a:t>
            </a:r>
            <a:endParaRPr dirty="0"/>
          </a:p>
        </p:txBody>
      </p:sp>
      <p:grpSp>
        <p:nvGrpSpPr>
          <p:cNvPr id="443" name="Google Shape;443;p36"/>
          <p:cNvGrpSpPr/>
          <p:nvPr/>
        </p:nvGrpSpPr>
        <p:grpSpPr>
          <a:xfrm>
            <a:off x="1343225" y="1228829"/>
            <a:ext cx="837540" cy="839673"/>
            <a:chOff x="2418784" y="3132067"/>
            <a:chExt cx="331358" cy="332184"/>
          </a:xfrm>
        </p:grpSpPr>
        <p:sp>
          <p:nvSpPr>
            <p:cNvPr id="444" name="Google Shape;444;p36"/>
            <p:cNvSpPr/>
            <p:nvPr/>
          </p:nvSpPr>
          <p:spPr>
            <a:xfrm>
              <a:off x="2462244" y="3176354"/>
              <a:ext cx="244437" cy="243611"/>
            </a:xfrm>
            <a:custGeom>
              <a:avLst/>
              <a:gdLst/>
              <a:ahLst/>
              <a:cxnLst/>
              <a:rect l="l" t="t" r="r" b="b"/>
              <a:pathLst>
                <a:path w="7098" h="7074" extrusionOk="0">
                  <a:moveTo>
                    <a:pt x="5978" y="2977"/>
                  </a:moveTo>
                  <a:lnTo>
                    <a:pt x="5978" y="4144"/>
                  </a:lnTo>
                  <a:lnTo>
                    <a:pt x="1120" y="4144"/>
                  </a:lnTo>
                  <a:lnTo>
                    <a:pt x="1120" y="2977"/>
                  </a:lnTo>
                  <a:close/>
                  <a:moveTo>
                    <a:pt x="3549" y="1"/>
                  </a:moveTo>
                  <a:cubicBezTo>
                    <a:pt x="2597" y="1"/>
                    <a:pt x="1716" y="358"/>
                    <a:pt x="1049" y="1048"/>
                  </a:cubicBezTo>
                  <a:cubicBezTo>
                    <a:pt x="406" y="1739"/>
                    <a:pt x="1" y="2620"/>
                    <a:pt x="1" y="3549"/>
                  </a:cubicBezTo>
                  <a:cubicBezTo>
                    <a:pt x="1" y="4502"/>
                    <a:pt x="358" y="5383"/>
                    <a:pt x="1049" y="6049"/>
                  </a:cubicBezTo>
                  <a:cubicBezTo>
                    <a:pt x="1739" y="6692"/>
                    <a:pt x="2621" y="7073"/>
                    <a:pt x="3549" y="7073"/>
                  </a:cubicBezTo>
                  <a:cubicBezTo>
                    <a:pt x="4502" y="7073"/>
                    <a:pt x="5407" y="6716"/>
                    <a:pt x="6050" y="6049"/>
                  </a:cubicBezTo>
                  <a:cubicBezTo>
                    <a:pt x="6717" y="5359"/>
                    <a:pt x="7098" y="4454"/>
                    <a:pt x="7098" y="3549"/>
                  </a:cubicBezTo>
                  <a:cubicBezTo>
                    <a:pt x="7098" y="2596"/>
                    <a:pt x="6740" y="1691"/>
                    <a:pt x="6050" y="1048"/>
                  </a:cubicBezTo>
                  <a:cubicBezTo>
                    <a:pt x="5359" y="358"/>
                    <a:pt x="4478" y="1"/>
                    <a:pt x="3549" y="1"/>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445" name="Google Shape;445;p36"/>
            <p:cNvSpPr/>
            <p:nvPr/>
          </p:nvSpPr>
          <p:spPr>
            <a:xfrm>
              <a:off x="2418784" y="3132067"/>
              <a:ext cx="331358" cy="332184"/>
            </a:xfrm>
            <a:custGeom>
              <a:avLst/>
              <a:gdLst/>
              <a:ahLst/>
              <a:cxnLst/>
              <a:rect l="l" t="t" r="r" b="b"/>
              <a:pathLst>
                <a:path w="9622" h="9646" extrusionOk="0">
                  <a:moveTo>
                    <a:pt x="4811" y="548"/>
                  </a:moveTo>
                  <a:cubicBezTo>
                    <a:pt x="7169" y="548"/>
                    <a:pt x="9098" y="2453"/>
                    <a:pt x="9098" y="4835"/>
                  </a:cubicBezTo>
                  <a:cubicBezTo>
                    <a:pt x="9098" y="7193"/>
                    <a:pt x="7169" y="9122"/>
                    <a:pt x="4811" y="9122"/>
                  </a:cubicBezTo>
                  <a:cubicBezTo>
                    <a:pt x="2454" y="9122"/>
                    <a:pt x="525" y="7216"/>
                    <a:pt x="525" y="4835"/>
                  </a:cubicBezTo>
                  <a:cubicBezTo>
                    <a:pt x="525" y="2477"/>
                    <a:pt x="2430" y="548"/>
                    <a:pt x="4811" y="548"/>
                  </a:cubicBezTo>
                  <a:close/>
                  <a:moveTo>
                    <a:pt x="4811" y="1"/>
                  </a:moveTo>
                  <a:cubicBezTo>
                    <a:pt x="2168" y="1"/>
                    <a:pt x="1" y="2192"/>
                    <a:pt x="1" y="4835"/>
                  </a:cubicBezTo>
                  <a:cubicBezTo>
                    <a:pt x="1" y="7478"/>
                    <a:pt x="2168" y="9645"/>
                    <a:pt x="4811" y="9645"/>
                  </a:cubicBezTo>
                  <a:cubicBezTo>
                    <a:pt x="7455" y="9645"/>
                    <a:pt x="9622" y="7478"/>
                    <a:pt x="9622" y="4835"/>
                  </a:cubicBezTo>
                  <a:cubicBezTo>
                    <a:pt x="9622" y="2192"/>
                    <a:pt x="7455" y="1"/>
                    <a:pt x="4811" y="1"/>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grpSp>
      <p:sp>
        <p:nvSpPr>
          <p:cNvPr id="446" name="Google Shape;446;p36"/>
          <p:cNvSpPr/>
          <p:nvPr/>
        </p:nvSpPr>
        <p:spPr>
          <a:xfrm flipH="1">
            <a:off x="939655" y="6120937"/>
            <a:ext cx="10302088" cy="13879"/>
          </a:xfrm>
          <a:custGeom>
            <a:avLst/>
            <a:gdLst/>
            <a:ahLst/>
            <a:cxnLst/>
            <a:rect l="l" t="t" r="r" b="b"/>
            <a:pathLst>
              <a:path w="92252" h="1" fill="none" extrusionOk="0">
                <a:moveTo>
                  <a:pt x="92252" y="1"/>
                </a:moveTo>
                <a:lnTo>
                  <a:pt x="1" y="1"/>
                </a:lnTo>
              </a:path>
            </a:pathLst>
          </a:custGeom>
          <a:noFill/>
          <a:ln w="9875" cap="flat" cmpd="sng">
            <a:solidFill>
              <a:srgbClr val="213033"/>
            </a:solidFill>
            <a:prstDash val="solid"/>
            <a:miter lim="30395"/>
            <a:headEnd type="none" w="sm" len="sm"/>
            <a:tailEnd type="none" w="sm" len="sm"/>
          </a:ln>
        </p:spPr>
        <p:txBody>
          <a:bodyPr spcFirstLastPara="1" wrap="square" lIns="121900" tIns="121900" rIns="121900" bIns="121900" anchor="ctr" anchorCtr="0">
            <a:noAutofit/>
          </a:bodyPr>
          <a:lstStyle/>
          <a:p>
            <a:endParaRPr sz="2400"/>
          </a:p>
        </p:txBody>
      </p:sp>
      <p:pic>
        <p:nvPicPr>
          <p:cNvPr id="4" name="圖片 3"/>
          <p:cNvPicPr>
            <a:picLocks noChangeAspect="1"/>
          </p:cNvPicPr>
          <p:nvPr/>
        </p:nvPicPr>
        <p:blipFill>
          <a:blip r:embed="rId3"/>
          <a:stretch>
            <a:fillRect/>
          </a:stretch>
        </p:blipFill>
        <p:spPr>
          <a:xfrm>
            <a:off x="7296518" y="3941601"/>
            <a:ext cx="2157984" cy="2157984"/>
          </a:xfrm>
          <a:prstGeom prst="rect">
            <a:avLst/>
          </a:prstGeom>
        </p:spPr>
      </p:pic>
      <p:pic>
        <p:nvPicPr>
          <p:cNvPr id="1028" name="Picture 4" descr="https://cdn-icons-png.flaticon.com/512/1959/195925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06559" y="3941601"/>
            <a:ext cx="1068011" cy="903074"/>
          </a:xfrm>
          <a:prstGeom prst="rect">
            <a:avLst/>
          </a:prstGeom>
          <a:noFill/>
          <a:extLst>
            <a:ext uri="{909E8E84-426E-40DD-AFC4-6F175D3DCCD1}">
              <a14:hiddenFill xmlns:a14="http://schemas.microsoft.com/office/drawing/2010/main">
                <a:solidFill>
                  <a:srgbClr val="FFFFFF"/>
                </a:solidFill>
              </a14:hiddenFill>
            </a:ext>
          </a:extLst>
        </p:spPr>
      </p:pic>
      <p:sp>
        <p:nvSpPr>
          <p:cNvPr id="11" name="橢圓 10"/>
          <p:cNvSpPr/>
          <p:nvPr/>
        </p:nvSpPr>
        <p:spPr>
          <a:xfrm>
            <a:off x="11295460" y="6152775"/>
            <a:ext cx="325733" cy="291575"/>
          </a:xfrm>
          <a:prstGeom prst="ellipse">
            <a:avLst/>
          </a:prstGeom>
          <a:noFill/>
          <a:ln>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7</a:t>
            </a:r>
            <a:endParaRPr lang="zh-TW" altLang="en-US" dirty="0"/>
          </a:p>
        </p:txBody>
      </p:sp>
    </p:spTree>
    <p:extLst>
      <p:ext uri="{BB962C8B-B14F-4D97-AF65-F5344CB8AC3E}">
        <p14:creationId xmlns:p14="http://schemas.microsoft.com/office/powerpoint/2010/main" val="31206816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sp>
        <p:nvSpPr>
          <p:cNvPr id="739" name="Google Shape;739;p43"/>
          <p:cNvSpPr txBox="1">
            <a:spLocks noGrp="1"/>
          </p:cNvSpPr>
          <p:nvPr>
            <p:ph type="body" idx="1"/>
          </p:nvPr>
        </p:nvSpPr>
        <p:spPr>
          <a:xfrm>
            <a:off x="949920" y="652936"/>
            <a:ext cx="9831355" cy="3715200"/>
          </a:xfrm>
          <a:prstGeom prst="rect">
            <a:avLst/>
          </a:prstGeom>
        </p:spPr>
        <p:txBody>
          <a:bodyPr spcFirstLastPara="1" wrap="square" lIns="121900" tIns="121900" rIns="121900" bIns="121900" anchor="t" anchorCtr="0">
            <a:noAutofit/>
          </a:bodyPr>
          <a:lstStyle/>
          <a:p>
            <a:r>
              <a:rPr lang="zh-TW" altLang="zh-TW" sz="2400" dirty="0">
                <a:latin typeface="微軟正黑體" panose="020B0604030504040204" pitchFamily="34" charset="-120"/>
                <a:ea typeface="微軟正黑體" panose="020B0604030504040204" pitchFamily="34" charset="-120"/>
              </a:rPr>
              <a:t>近年來隨著政府山林政策開放，</a:t>
            </a:r>
            <a:r>
              <a:rPr lang="zh-TW" altLang="zh-TW" sz="2800" dirty="0">
                <a:solidFill>
                  <a:srgbClr val="002060"/>
                </a:solidFill>
                <a:latin typeface="微軟正黑體" panose="020B0604030504040204" pitchFamily="34" charset="-120"/>
                <a:ea typeface="微軟正黑體" panose="020B0604030504040204" pitchFamily="34" charset="-120"/>
              </a:rPr>
              <a:t>登山旅遊</a:t>
            </a:r>
            <a:r>
              <a:rPr lang="zh-TW" altLang="zh-TW" sz="2400" dirty="0">
                <a:latin typeface="微軟正黑體" panose="020B0604030504040204" pitchFamily="34" charset="-120"/>
                <a:ea typeface="微軟正黑體" panose="020B0604030504040204" pitchFamily="34" charset="-120"/>
              </a:rPr>
              <a:t>成了近年來出外熱門首選。</a:t>
            </a:r>
            <a:endParaRPr lang="en-US" altLang="zh-TW" sz="2400" dirty="0">
              <a:latin typeface="微軟正黑體" panose="020B0604030504040204" pitchFamily="34" charset="-120"/>
              <a:ea typeface="微軟正黑體" panose="020B0604030504040204" pitchFamily="34" charset="-120"/>
            </a:endParaRPr>
          </a:p>
          <a:p>
            <a:r>
              <a:rPr lang="zh-TW" altLang="zh-TW" sz="2400" dirty="0">
                <a:latin typeface="微軟正黑體" panose="020B0604030504040204" pitchFamily="34" charset="-120"/>
                <a:ea typeface="微軟正黑體" panose="020B0604030504040204" pitchFamily="34" charset="-120"/>
              </a:rPr>
              <a:t>根據以往的台灣登山客族群分析，研究顯示</a:t>
            </a:r>
            <a:r>
              <a:rPr lang="zh-TW" altLang="zh-TW" sz="2800" dirty="0">
                <a:solidFill>
                  <a:srgbClr val="002060"/>
                </a:solidFill>
                <a:latin typeface="微軟正黑體" panose="020B0604030504040204" pitchFamily="34" charset="-120"/>
                <a:ea typeface="微軟正黑體" panose="020B0604030504040204" pitchFamily="34" charset="-120"/>
              </a:rPr>
              <a:t>男女比例約</a:t>
            </a:r>
            <a:r>
              <a:rPr lang="zh-TW" altLang="zh-TW" sz="2800" dirty="0" smtClean="0">
                <a:solidFill>
                  <a:srgbClr val="002060"/>
                </a:solidFill>
                <a:latin typeface="微軟正黑體" panose="020B0604030504040204" pitchFamily="34" charset="-120"/>
                <a:ea typeface="微軟正黑體" panose="020B0604030504040204" pitchFamily="34" charset="-120"/>
              </a:rPr>
              <a:t>為</a:t>
            </a:r>
            <a:r>
              <a:rPr lang="en-US" altLang="zh-TW" sz="2800" dirty="0" smtClean="0">
                <a:solidFill>
                  <a:srgbClr val="002060"/>
                </a:solidFill>
                <a:latin typeface="微軟正黑體" panose="020B0604030504040204" pitchFamily="34" charset="-120"/>
                <a:ea typeface="微軟正黑體" panose="020B0604030504040204" pitchFamily="34" charset="-120"/>
              </a:rPr>
              <a:t>66:34</a:t>
            </a:r>
            <a:r>
              <a:rPr lang="en-US" altLang="zh-TW" sz="2800" dirty="0">
                <a:solidFill>
                  <a:srgbClr val="002060"/>
                </a:solidFill>
                <a:latin typeface="微軟正黑體" panose="020B0604030504040204" pitchFamily="34" charset="-120"/>
                <a:ea typeface="微軟正黑體" panose="020B0604030504040204" pitchFamily="34" charset="-120"/>
              </a:rPr>
              <a:t>(約7:3</a:t>
            </a:r>
            <a:r>
              <a:rPr lang="en-US" altLang="zh-TW" sz="1800" dirty="0">
                <a:latin typeface="微軟正黑體" panose="020B0604030504040204" pitchFamily="34" charset="-120"/>
                <a:ea typeface="微軟正黑體" panose="020B0604030504040204" pitchFamily="34" charset="-120"/>
              </a:rPr>
              <a:t>)(簡玉雲，2012</a:t>
            </a:r>
            <a:r>
              <a:rPr lang="en-US" altLang="zh-TW" sz="1800" dirty="0" smtClean="0">
                <a:latin typeface="微軟正黑體" panose="020B0604030504040204" pitchFamily="34" charset="-120"/>
                <a:ea typeface="微軟正黑體" panose="020B0604030504040204" pitchFamily="34" charset="-120"/>
              </a:rPr>
              <a:t>)，</a:t>
            </a:r>
            <a:r>
              <a:rPr lang="zh-TW" altLang="en-US" sz="2400" dirty="0">
                <a:latin typeface="微軟正黑體" panose="020B0604030504040204" pitchFamily="34" charset="-120"/>
                <a:ea typeface="微軟正黑體" panose="020B0604030504040204" pitchFamily="34" charset="-120"/>
              </a:rPr>
              <a:t>女性更顧慮環境安全、先天體能條件、周遭機能完整性等因素。</a:t>
            </a:r>
            <a:endParaRPr lang="en-US" altLang="zh-TW" sz="2400" dirty="0">
              <a:latin typeface="微軟正黑體" panose="020B0604030504040204" pitchFamily="34" charset="-120"/>
              <a:ea typeface="微軟正黑體" panose="020B0604030504040204" pitchFamily="34" charset="-120"/>
            </a:endParaRPr>
          </a:p>
          <a:p>
            <a:r>
              <a:rPr lang="en-US" altLang="zh-TW" sz="2800" dirty="0" err="1" smtClean="0">
                <a:solidFill>
                  <a:srgbClr val="002060"/>
                </a:solidFill>
                <a:latin typeface="微軟正黑體" panose="020B0604030504040204" pitchFamily="34" charset="-120"/>
                <a:ea typeface="微軟正黑體" panose="020B0604030504040204" pitchFamily="34" charset="-120"/>
              </a:rPr>
              <a:t>大眾普遍印象登山族群以中壯年男性為主</a:t>
            </a:r>
            <a:r>
              <a:rPr lang="en-US" altLang="zh-TW" sz="2800" dirty="0" err="1">
                <a:solidFill>
                  <a:srgbClr val="002060"/>
                </a:solidFill>
                <a:latin typeface="微軟正黑體" panose="020B0604030504040204" pitchFamily="34" charset="-120"/>
                <a:ea typeface="微軟正黑體" panose="020B0604030504040204" pitchFamily="34" charset="-120"/>
              </a:rPr>
              <a:t>，有「登山活動大多以男性為主的刻板印象</a:t>
            </a:r>
            <a:r>
              <a:rPr lang="en-US" altLang="zh-TW" sz="2400" dirty="0"/>
              <a:t>」。</a:t>
            </a:r>
            <a:endParaRPr lang="zh-TW" altLang="en-US" sz="2400" dirty="0"/>
          </a:p>
        </p:txBody>
      </p:sp>
      <p:sp>
        <p:nvSpPr>
          <p:cNvPr id="843" name="Google Shape;843;p43"/>
          <p:cNvSpPr/>
          <p:nvPr/>
        </p:nvSpPr>
        <p:spPr>
          <a:xfrm>
            <a:off x="949920" y="6132579"/>
            <a:ext cx="10253584" cy="48"/>
          </a:xfrm>
          <a:custGeom>
            <a:avLst/>
            <a:gdLst/>
            <a:ahLst/>
            <a:cxnLst/>
            <a:rect l="l" t="t" r="r" b="b"/>
            <a:pathLst>
              <a:path w="111158" h="1" fill="none" extrusionOk="0">
                <a:moveTo>
                  <a:pt x="111157" y="1"/>
                </a:moveTo>
                <a:lnTo>
                  <a:pt x="0" y="1"/>
                </a:lnTo>
              </a:path>
            </a:pathLst>
          </a:custGeom>
          <a:solidFill>
            <a:schemeClr val="accent2"/>
          </a:solidFill>
          <a:ln w="10650" cap="flat" cmpd="sng">
            <a:solidFill>
              <a:srgbClr val="55382E"/>
            </a:solidFill>
            <a:prstDash val="solid"/>
            <a:miter lim="30395"/>
            <a:headEnd type="none" w="sm" len="sm"/>
            <a:tailEnd type="none" w="sm" len="sm"/>
          </a:ln>
        </p:spPr>
        <p:txBody>
          <a:bodyPr spcFirstLastPara="1" wrap="square" lIns="121900" tIns="121900" rIns="121900" bIns="121900" anchor="ctr" anchorCtr="0">
            <a:noAutofit/>
          </a:bodyPr>
          <a:lstStyle/>
          <a:p>
            <a:endParaRPr sz="2400"/>
          </a:p>
        </p:txBody>
      </p:sp>
      <p:graphicFrame>
        <p:nvGraphicFramePr>
          <p:cNvPr id="6" name="圖表 5"/>
          <p:cNvGraphicFramePr/>
          <p:nvPr>
            <p:extLst>
              <p:ext uri="{D42A27DB-BD31-4B8C-83A1-F6EECF244321}">
                <p14:modId xmlns:p14="http://schemas.microsoft.com/office/powerpoint/2010/main" val="3408412133"/>
              </p:ext>
            </p:extLst>
          </p:nvPr>
        </p:nvGraphicFramePr>
        <p:xfrm>
          <a:off x="6076712" y="3083031"/>
          <a:ext cx="5879548" cy="3361319"/>
        </p:xfrm>
        <a:graphic>
          <a:graphicData uri="http://schemas.openxmlformats.org/drawingml/2006/chart">
            <c:chart xmlns:c="http://schemas.openxmlformats.org/drawingml/2006/chart" xmlns:r="http://schemas.openxmlformats.org/officeDocument/2006/relationships" r:id="rId3"/>
          </a:graphicData>
        </a:graphic>
      </p:graphicFrame>
      <p:pic>
        <p:nvPicPr>
          <p:cNvPr id="3" name="圖片 2"/>
          <p:cNvPicPr>
            <a:picLocks noChangeAspect="1"/>
          </p:cNvPicPr>
          <p:nvPr/>
        </p:nvPicPr>
        <p:blipFill>
          <a:blip r:embed="rId4"/>
          <a:stretch>
            <a:fillRect/>
          </a:stretch>
        </p:blipFill>
        <p:spPr>
          <a:xfrm>
            <a:off x="4130566" y="3629520"/>
            <a:ext cx="2301765" cy="2503059"/>
          </a:xfrm>
          <a:prstGeom prst="rect">
            <a:avLst/>
          </a:prstGeom>
        </p:spPr>
      </p:pic>
      <p:sp>
        <p:nvSpPr>
          <p:cNvPr id="7" name="橢圓 6"/>
          <p:cNvSpPr/>
          <p:nvPr/>
        </p:nvSpPr>
        <p:spPr>
          <a:xfrm>
            <a:off x="11295460" y="6152775"/>
            <a:ext cx="325733" cy="291575"/>
          </a:xfrm>
          <a:prstGeom prst="ellipse">
            <a:avLst/>
          </a:prstGeom>
          <a:noFill/>
          <a:ln>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8</a:t>
            </a:r>
            <a:endParaRPr lang="zh-TW" altLang="en-US" dirty="0"/>
          </a:p>
        </p:txBody>
      </p:sp>
    </p:spTree>
    <p:extLst>
      <p:ext uri="{BB962C8B-B14F-4D97-AF65-F5344CB8AC3E}">
        <p14:creationId xmlns:p14="http://schemas.microsoft.com/office/powerpoint/2010/main" val="35896159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sp>
        <p:nvSpPr>
          <p:cNvPr id="739" name="Google Shape;739;p43"/>
          <p:cNvSpPr txBox="1">
            <a:spLocks noGrp="1"/>
          </p:cNvSpPr>
          <p:nvPr>
            <p:ph type="body" idx="1"/>
          </p:nvPr>
        </p:nvSpPr>
        <p:spPr>
          <a:xfrm>
            <a:off x="888374" y="918323"/>
            <a:ext cx="9831355" cy="3715200"/>
          </a:xfrm>
          <a:prstGeom prst="rect">
            <a:avLst/>
          </a:prstGeom>
        </p:spPr>
        <p:txBody>
          <a:bodyPr spcFirstLastPara="1" wrap="square" lIns="121900" tIns="121900" rIns="121900" bIns="121900" anchor="t" anchorCtr="0">
            <a:noAutofit/>
          </a:bodyPr>
          <a:lstStyle/>
          <a:p>
            <a:r>
              <a:rPr lang="zh-TW" altLang="en-US" sz="2400" dirty="0" smtClean="0">
                <a:latin typeface="微軟正黑體" panose="020B0604030504040204" pitchFamily="34" charset="-120"/>
                <a:ea typeface="微軟正黑體" panose="020B0604030504040204" pitchFamily="34" charset="-120"/>
              </a:rPr>
              <a:t>觀旅局</a:t>
            </a:r>
            <a:r>
              <a:rPr lang="zh-TW" altLang="en-US" sz="2400" dirty="0">
                <a:latin typeface="微軟正黑體" panose="020B0604030504040204" pitchFamily="34" charset="-120"/>
                <a:ea typeface="微軟正黑體" panose="020B0604030504040204" pitchFamily="34" charset="-120"/>
              </a:rPr>
              <a:t>自</a:t>
            </a:r>
            <a:r>
              <a:rPr lang="en-US" altLang="zh-TW" sz="2400" dirty="0">
                <a:latin typeface="微軟正黑體" panose="020B0604030504040204" pitchFamily="34" charset="-120"/>
                <a:ea typeface="微軟正黑體" panose="020B0604030504040204" pitchFamily="34" charset="-120"/>
              </a:rPr>
              <a:t>107</a:t>
            </a:r>
            <a:r>
              <a:rPr lang="zh-TW" altLang="en-US" sz="2400" dirty="0" smtClean="0">
                <a:latin typeface="微軟正黑體" panose="020B0604030504040204" pitchFamily="34" charset="-120"/>
                <a:ea typeface="微軟正黑體" panose="020B0604030504040204" pitchFamily="34" charset="-120"/>
              </a:rPr>
              <a:t>年</a:t>
            </a:r>
            <a:r>
              <a:rPr lang="zh-TW" altLang="en-US" sz="2400" dirty="0">
                <a:latin typeface="微軟正黑體" panose="020B0604030504040204" pitchFamily="34" charset="-120"/>
                <a:ea typeface="微軟正黑體" panose="020B0604030504040204" pitchFamily="34" charset="-120"/>
              </a:rPr>
              <a:t>至</a:t>
            </a:r>
            <a:r>
              <a:rPr lang="en-US" altLang="zh-TW" sz="2400" dirty="0" smtClean="0">
                <a:latin typeface="微軟正黑體" panose="020B0604030504040204" pitchFamily="34" charset="-120"/>
                <a:ea typeface="微軟正黑體" panose="020B0604030504040204" pitchFamily="34" charset="-120"/>
              </a:rPr>
              <a:t>110</a:t>
            </a:r>
            <a:r>
              <a:rPr lang="zh-TW" altLang="en-US" sz="2400" dirty="0">
                <a:latin typeface="微軟正黑體" panose="020B0604030504040204" pitchFamily="34" charset="-120"/>
                <a:ea typeface="微軟正黑體" panose="020B0604030504040204" pitchFamily="34" charset="-120"/>
              </a:rPr>
              <a:t>年辦理</a:t>
            </a:r>
            <a:r>
              <a:rPr lang="zh-TW" altLang="en-US" sz="2400" dirty="0">
                <a:solidFill>
                  <a:srgbClr val="002060"/>
                </a:solidFill>
                <a:latin typeface="微軟正黑體" panose="020B0604030504040204" pitchFamily="34" charset="-120"/>
                <a:ea typeface="微軟正黑體" panose="020B0604030504040204" pitchFamily="34" charset="-120"/>
              </a:rPr>
              <a:t>新北市登山旅遊遊程活動</a:t>
            </a:r>
            <a:r>
              <a:rPr lang="zh-TW" altLang="en-US" sz="2400" dirty="0">
                <a:latin typeface="微軟正黑體" panose="020B0604030504040204" pitchFamily="34" charset="-120"/>
                <a:ea typeface="微軟正黑體" panose="020B0604030504040204" pitchFamily="34" charset="-120"/>
              </a:rPr>
              <a:t>，經統計</a:t>
            </a:r>
            <a:r>
              <a:rPr lang="zh-TW" altLang="en-US" sz="2800" dirty="0">
                <a:solidFill>
                  <a:srgbClr val="FF0000"/>
                </a:solidFill>
                <a:latin typeface="微軟正黑體" panose="020B0604030504040204" pitchFamily="34" charset="-120"/>
                <a:ea typeface="微軟正黑體" panose="020B0604030504040204" pitchFamily="34" charset="-120"/>
              </a:rPr>
              <a:t>女性參與登山活動的比例高於男性</a:t>
            </a:r>
            <a:r>
              <a:rPr lang="en-US" altLang="zh-TW" sz="2800" dirty="0">
                <a:solidFill>
                  <a:srgbClr val="FF0000"/>
                </a:solidFill>
                <a:latin typeface="微軟正黑體" panose="020B0604030504040204" pitchFamily="34" charset="-120"/>
                <a:ea typeface="微軟正黑體" panose="020B0604030504040204" pitchFamily="34" charset="-120"/>
              </a:rPr>
              <a:t>(</a:t>
            </a:r>
            <a:r>
              <a:rPr lang="zh-TW" altLang="en-US" sz="2800" dirty="0">
                <a:solidFill>
                  <a:srgbClr val="FF0000"/>
                </a:solidFill>
                <a:latin typeface="微軟正黑體" panose="020B0604030504040204" pitchFamily="34" charset="-120"/>
                <a:ea typeface="微軟正黑體" panose="020B0604030504040204" pitchFamily="34" charset="-120"/>
              </a:rPr>
              <a:t>男女比例</a:t>
            </a:r>
            <a:r>
              <a:rPr lang="en-US" altLang="zh-TW" sz="2800" dirty="0">
                <a:solidFill>
                  <a:srgbClr val="FF0000"/>
                </a:solidFill>
                <a:latin typeface="微軟正黑體" panose="020B0604030504040204" pitchFamily="34" charset="-120"/>
                <a:ea typeface="微軟正黑體" panose="020B0604030504040204" pitchFamily="34" charset="-120"/>
              </a:rPr>
              <a:t>3:7)</a:t>
            </a:r>
            <a:r>
              <a:rPr lang="zh-TW" altLang="en-US" sz="2400" dirty="0">
                <a:latin typeface="微軟正黑體" panose="020B0604030504040204" pitchFamily="34" charset="-120"/>
                <a:ea typeface="微軟正黑體" panose="020B0604030504040204" pitchFamily="34" charset="-120"/>
              </a:rPr>
              <a:t>，由此得知，</a:t>
            </a:r>
            <a:r>
              <a:rPr lang="zh-TW" altLang="en-US" sz="2400" dirty="0">
                <a:solidFill>
                  <a:srgbClr val="002060"/>
                </a:solidFill>
                <a:latin typeface="微軟正黑體" panose="020B0604030504040204" pitchFamily="34" charset="-120"/>
                <a:ea typeface="微軟正黑體" panose="020B0604030504040204" pitchFamily="34" charset="-120"/>
              </a:rPr>
              <a:t>當有專業領隊帶路、交通接駁便利或親友陪伴之團隊活動下，女性從事登山活動意願較高</a:t>
            </a:r>
            <a:r>
              <a:rPr lang="zh-TW" altLang="en-US" sz="2400" dirty="0" smtClean="0">
                <a:solidFill>
                  <a:srgbClr val="002060"/>
                </a:solidFill>
                <a:latin typeface="微軟正黑體" panose="020B0604030504040204" pitchFamily="34" charset="-120"/>
                <a:ea typeface="微軟正黑體" panose="020B0604030504040204" pitchFamily="34" charset="-120"/>
              </a:rPr>
              <a:t>。</a:t>
            </a:r>
            <a:endParaRPr lang="en-US" altLang="zh-TW" sz="2400" dirty="0" smtClean="0">
              <a:solidFill>
                <a:srgbClr val="002060"/>
              </a:solidFill>
              <a:latin typeface="微軟正黑體" panose="020B0604030504040204" pitchFamily="34" charset="-120"/>
              <a:ea typeface="微軟正黑體" panose="020B0604030504040204" pitchFamily="34" charset="-120"/>
            </a:endParaRPr>
          </a:p>
          <a:p>
            <a:r>
              <a:rPr lang="zh-TW" altLang="en-US" sz="2400" dirty="0" smtClean="0">
                <a:latin typeface="微軟正黑體" panose="020B0604030504040204" pitchFamily="34" charset="-120"/>
                <a:ea typeface="微軟正黑體" panose="020B0604030504040204" pitchFamily="34" charset="-120"/>
              </a:rPr>
              <a:t>觀</a:t>
            </a:r>
            <a:r>
              <a:rPr lang="zh-TW" altLang="en-US" sz="2400" dirty="0">
                <a:latin typeface="微軟正黑體" panose="020B0604030504040204" pitchFamily="34" charset="-120"/>
                <a:ea typeface="微軟正黑體" panose="020B0604030504040204" pitchFamily="34" charset="-120"/>
              </a:rPr>
              <a:t>旅局持續推廣登山遊程活動及登山步道環境維護改善，並將山林</a:t>
            </a:r>
            <a:r>
              <a:rPr lang="zh-TW" altLang="en-US" sz="2800" dirty="0">
                <a:solidFill>
                  <a:srgbClr val="FF0000"/>
                </a:solidFill>
                <a:latin typeface="微軟正黑體" panose="020B0604030504040204" pitchFamily="34" charset="-120"/>
                <a:ea typeface="微軟正黑體" panose="020B0604030504040204" pitchFamily="34" charset="-120"/>
              </a:rPr>
              <a:t>「旅遊安全」</a:t>
            </a:r>
            <a:r>
              <a:rPr lang="zh-TW" altLang="en-US" sz="2400" dirty="0">
                <a:latin typeface="微軟正黑體" panose="020B0604030504040204" pitchFamily="34" charset="-120"/>
                <a:ea typeface="微軟正黑體" panose="020B0604030504040204" pitchFamily="34" charset="-120"/>
              </a:rPr>
              <a:t>納入重要項目，提升登山活動的安全，期能增加女性進行登山運動的意願。</a:t>
            </a:r>
          </a:p>
          <a:p>
            <a:endParaRPr lang="zh-TW" altLang="en-US" sz="2400" dirty="0">
              <a:latin typeface="微軟正黑體" panose="020B0604030504040204" pitchFamily="34" charset="-120"/>
              <a:ea typeface="微軟正黑體" panose="020B0604030504040204" pitchFamily="34" charset="-120"/>
            </a:endParaRPr>
          </a:p>
        </p:txBody>
      </p:sp>
      <p:sp>
        <p:nvSpPr>
          <p:cNvPr id="843" name="Google Shape;843;p43"/>
          <p:cNvSpPr/>
          <p:nvPr/>
        </p:nvSpPr>
        <p:spPr>
          <a:xfrm>
            <a:off x="949920" y="6132579"/>
            <a:ext cx="10253584" cy="48"/>
          </a:xfrm>
          <a:custGeom>
            <a:avLst/>
            <a:gdLst/>
            <a:ahLst/>
            <a:cxnLst/>
            <a:rect l="l" t="t" r="r" b="b"/>
            <a:pathLst>
              <a:path w="111158" h="1" fill="none" extrusionOk="0">
                <a:moveTo>
                  <a:pt x="111157" y="1"/>
                </a:moveTo>
                <a:lnTo>
                  <a:pt x="0" y="1"/>
                </a:lnTo>
              </a:path>
            </a:pathLst>
          </a:custGeom>
          <a:solidFill>
            <a:schemeClr val="accent2"/>
          </a:solidFill>
          <a:ln w="10650" cap="flat" cmpd="sng">
            <a:solidFill>
              <a:srgbClr val="55382E"/>
            </a:solidFill>
            <a:prstDash val="solid"/>
            <a:miter lim="30395"/>
            <a:headEnd type="none" w="sm" len="sm"/>
            <a:tailEnd type="none" w="sm" len="sm"/>
          </a:ln>
        </p:spPr>
        <p:txBody>
          <a:bodyPr spcFirstLastPara="1" wrap="square" lIns="121900" tIns="121900" rIns="121900" bIns="121900" anchor="ctr" anchorCtr="0">
            <a:noAutofit/>
          </a:bodyPr>
          <a:lstStyle/>
          <a:p>
            <a:endParaRPr sz="2400"/>
          </a:p>
        </p:txBody>
      </p:sp>
      <p:graphicFrame>
        <p:nvGraphicFramePr>
          <p:cNvPr id="5" name="圖表 4"/>
          <p:cNvGraphicFramePr/>
          <p:nvPr>
            <p:extLst>
              <p:ext uri="{D42A27DB-BD31-4B8C-83A1-F6EECF244321}">
                <p14:modId xmlns:p14="http://schemas.microsoft.com/office/powerpoint/2010/main" val="354377647"/>
              </p:ext>
            </p:extLst>
          </p:nvPr>
        </p:nvGraphicFramePr>
        <p:xfrm>
          <a:off x="3656474" y="3134466"/>
          <a:ext cx="5879548" cy="3361319"/>
        </p:xfrm>
        <a:graphic>
          <a:graphicData uri="http://schemas.openxmlformats.org/drawingml/2006/chart">
            <c:chart xmlns:c="http://schemas.openxmlformats.org/drawingml/2006/chart" xmlns:r="http://schemas.openxmlformats.org/officeDocument/2006/relationships" r:id="rId3"/>
          </a:graphicData>
        </a:graphic>
      </p:graphicFrame>
      <p:pic>
        <p:nvPicPr>
          <p:cNvPr id="7" name="圖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97036" y="4335526"/>
            <a:ext cx="1319120" cy="1319120"/>
          </a:xfrm>
          <a:prstGeom prst="rect">
            <a:avLst/>
          </a:prstGeom>
        </p:spPr>
      </p:pic>
      <p:sp>
        <p:nvSpPr>
          <p:cNvPr id="8" name="橢圓 7"/>
          <p:cNvSpPr/>
          <p:nvPr/>
        </p:nvSpPr>
        <p:spPr>
          <a:xfrm>
            <a:off x="11114118" y="5993477"/>
            <a:ext cx="548640" cy="439719"/>
          </a:xfrm>
          <a:prstGeom prst="ellipse">
            <a:avLst/>
          </a:prstGeom>
          <a:noFill/>
          <a:ln>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dirty="0" smtClean="0"/>
              <a:t>9</a:t>
            </a:r>
            <a:endParaRPr lang="zh-TW" altLang="en-US" sz="1400" dirty="0"/>
          </a:p>
        </p:txBody>
      </p:sp>
    </p:spTree>
    <p:extLst>
      <p:ext uri="{BB962C8B-B14F-4D97-AF65-F5344CB8AC3E}">
        <p14:creationId xmlns:p14="http://schemas.microsoft.com/office/powerpoint/2010/main" val="2237876123"/>
      </p:ext>
    </p:extLst>
  </p:cSld>
  <p:clrMapOvr>
    <a:masterClrMapping/>
  </p:clrMapOvr>
  <p:timing>
    <p:tnLst>
      <p:par>
        <p:cTn id="1" dur="indefinite" restart="never" nodeType="tmRoot"/>
      </p:par>
    </p:tnLst>
  </p:timing>
</p:sld>
</file>

<file path=ppt/theme/theme1.xml><?xml version="1.0" encoding="utf-8"?>
<a:theme xmlns:a="http://schemas.openxmlformats.org/drawingml/2006/main" name="Risk Management Caution Business Meeting by Slidesgo">
  <a:themeElements>
    <a:clrScheme name="Simple Light">
      <a:dk1>
        <a:srgbClr val="FFFFFF"/>
      </a:dk1>
      <a:lt1>
        <a:srgbClr val="212529"/>
      </a:lt1>
      <a:dk2>
        <a:srgbClr val="F4EEE9"/>
      </a:dk2>
      <a:lt2>
        <a:srgbClr val="C92727"/>
      </a:lt2>
      <a:accent1>
        <a:srgbClr val="AC1C1E"/>
      </a:accent1>
      <a:accent2>
        <a:srgbClr val="B7B7B7"/>
      </a:accent2>
      <a:accent3>
        <a:srgbClr val="888888"/>
      </a:accent3>
      <a:accent4>
        <a:srgbClr val="FFFFFF"/>
      </a:accent4>
      <a:accent5>
        <a:srgbClr val="FFFFFF"/>
      </a:accent5>
      <a:accent6>
        <a:srgbClr val="FFFFFF"/>
      </a:accent6>
      <a:hlink>
        <a:srgbClr val="21252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2582</TotalTime>
  <Words>1663</Words>
  <Application>Microsoft Office PowerPoint</Application>
  <PresentationFormat>寬螢幕</PresentationFormat>
  <Paragraphs>128</Paragraphs>
  <Slides>30</Slides>
  <Notes>29</Notes>
  <HiddenSlides>0</HiddenSlides>
  <MMClips>0</MMClips>
  <ScaleCrop>false</ScaleCrop>
  <HeadingPairs>
    <vt:vector size="6" baseType="variant">
      <vt:variant>
        <vt:lpstr>使用字型</vt:lpstr>
      </vt:variant>
      <vt:variant>
        <vt:i4>10</vt:i4>
      </vt:variant>
      <vt:variant>
        <vt:lpstr>佈景主題</vt:lpstr>
      </vt:variant>
      <vt:variant>
        <vt:i4>1</vt:i4>
      </vt:variant>
      <vt:variant>
        <vt:lpstr>投影片標題</vt:lpstr>
      </vt:variant>
      <vt:variant>
        <vt:i4>30</vt:i4>
      </vt:variant>
    </vt:vector>
  </HeadingPairs>
  <TitlesOfParts>
    <vt:vector size="41" baseType="lpstr">
      <vt:lpstr>Bebas Neue</vt:lpstr>
      <vt:lpstr>Inter</vt:lpstr>
      <vt:lpstr>Microsoft YaHei UI</vt:lpstr>
      <vt:lpstr>Prata</vt:lpstr>
      <vt:lpstr>微軟正黑體</vt:lpstr>
      <vt:lpstr>新細明體</vt:lpstr>
      <vt:lpstr>Arial</vt:lpstr>
      <vt:lpstr>Calibri</vt:lpstr>
      <vt:lpstr>Wingdings</vt:lpstr>
      <vt:lpstr>Wingdings 2</vt:lpstr>
      <vt:lpstr>Risk Management Caution Business Meeting by Slidesgo</vt:lpstr>
      <vt:lpstr>性別友善守護者《登山通訊牌》 </vt:lpstr>
      <vt:lpstr>什麼是CEDAW？</vt:lpstr>
      <vt:lpstr>消除對婦女一切形式歧視公約</vt:lpstr>
      <vt:lpstr>PowerPoint 簡報</vt:lpstr>
      <vt:lpstr>CEDAW條文依據</vt:lpstr>
      <vt:lpstr>引用CEDAW條文</vt:lpstr>
      <vt:lpstr>計畫緣起</vt:lpstr>
      <vt:lpstr>PowerPoint 簡報</vt:lpstr>
      <vt:lpstr>PowerPoint 簡報</vt:lpstr>
      <vt:lpstr>登山通訊牌介紹</vt:lpstr>
      <vt:lpstr>PowerPoint 簡報</vt:lpstr>
      <vt:lpstr>新北市熱門登山步道行動電話緊急可通訊點建置計畫</vt:lpstr>
      <vt:lpstr>PowerPoint 簡報</vt:lpstr>
      <vt:lpstr>裝設地點</vt:lpstr>
      <vt:lpstr>登山通訊牌之 CEDAW目標</vt:lpstr>
      <vt:lpstr>去除性別刻板印象與偏見</vt:lpstr>
      <vt:lpstr>建立性別友善環境</vt:lpstr>
      <vt:lpstr>維護不同性別權益</vt:lpstr>
      <vt:lpstr>登山通訊牌之 CEDAW實施策略</vt:lpstr>
      <vt:lpstr>手機可通訊點告示牌面</vt:lpstr>
      <vt:lpstr>性別友善設施</vt:lpstr>
      <vt:lpstr>女性意見回饋</vt:lpstr>
      <vt:lpstr>PowerPoint 簡報</vt:lpstr>
      <vt:lpstr>PowerPoint 簡報</vt:lpstr>
      <vt:lpstr>預期效益</vt:lpstr>
      <vt:lpstr>質性</vt:lpstr>
      <vt:lpstr>量化</vt:lpstr>
      <vt:lpstr>登山通訊牌之 CEDAW願景</vt:lpstr>
      <vt:lpstr>依性別平等政策綱領提出</vt:lpstr>
      <vt:lpstr> THE 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黃韻潔</dc:creator>
  <cp:lastModifiedBy>連惟瑤</cp:lastModifiedBy>
  <cp:revision>90</cp:revision>
  <cp:lastPrinted>2022-12-28T01:27:20Z</cp:lastPrinted>
  <dcterms:created xsi:type="dcterms:W3CDTF">2022-12-13T02:38:51Z</dcterms:created>
  <dcterms:modified xsi:type="dcterms:W3CDTF">2023-03-28T05:45:19Z</dcterms:modified>
</cp:coreProperties>
</file>